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1836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ülistan Bayan" userId="S::guelistan.bayan_bdaj-nrw.de#ext#@bimev.de::a4f50ec9-0bc6-497e-9bb5-6e348001d2e3" providerId="AD" clId="Web-{297A1706-6780-6CCC-DD57-11265FB17A70}"/>
    <pc:docChg chg="modSld">
      <pc:chgData name="Gülistan Bayan" userId="S::guelistan.bayan_bdaj-nrw.de#ext#@bimev.de::a4f50ec9-0bc6-497e-9bb5-6e348001d2e3" providerId="AD" clId="Web-{297A1706-6780-6CCC-DD57-11265FB17A70}" dt="2021-08-02T19:01:40.331" v="55" actId="20577"/>
      <pc:docMkLst>
        <pc:docMk/>
      </pc:docMkLst>
      <pc:sldChg chg="modSp">
        <pc:chgData name="Gülistan Bayan" userId="S::guelistan.bayan_bdaj-nrw.de#ext#@bimev.de::a4f50ec9-0bc6-497e-9bb5-6e348001d2e3" providerId="AD" clId="Web-{297A1706-6780-6CCC-DD57-11265FB17A70}" dt="2021-08-02T18:54:04.406" v="4" actId="20577"/>
        <pc:sldMkLst>
          <pc:docMk/>
          <pc:sldMk cId="3596948996" sldId="256"/>
        </pc:sldMkLst>
        <pc:spChg chg="mod">
          <ac:chgData name="Gülistan Bayan" userId="S::guelistan.bayan_bdaj-nrw.de#ext#@bimev.de::a4f50ec9-0bc6-497e-9bb5-6e348001d2e3" providerId="AD" clId="Web-{297A1706-6780-6CCC-DD57-11265FB17A70}" dt="2021-08-02T18:04:05.251" v="1" actId="20577"/>
          <ac:spMkLst>
            <pc:docMk/>
            <pc:sldMk cId="3596948996" sldId="256"/>
            <ac:spMk id="2" creationId="{EE3C55E8-5A60-4C44-A583-AAACDF765879}"/>
          </ac:spMkLst>
        </pc:spChg>
        <pc:spChg chg="mod">
          <ac:chgData name="Gülistan Bayan" userId="S::guelistan.bayan_bdaj-nrw.de#ext#@bimev.de::a4f50ec9-0bc6-497e-9bb5-6e348001d2e3" providerId="AD" clId="Web-{297A1706-6780-6CCC-DD57-11265FB17A70}" dt="2021-08-02T18:54:04.406" v="4" actId="20577"/>
          <ac:spMkLst>
            <pc:docMk/>
            <pc:sldMk cId="3596948996" sldId="256"/>
            <ac:spMk id="3" creationId="{7974FE5F-A3C3-45B9-B93A-4D9024F42F4C}"/>
          </ac:spMkLst>
        </pc:spChg>
      </pc:sldChg>
      <pc:sldChg chg="modSp">
        <pc:chgData name="Gülistan Bayan" userId="S::guelistan.bayan_bdaj-nrw.de#ext#@bimev.de::a4f50ec9-0bc6-497e-9bb5-6e348001d2e3" providerId="AD" clId="Web-{297A1706-6780-6CCC-DD57-11265FB17A70}" dt="2021-08-02T18:54:17.813" v="6" actId="20577"/>
        <pc:sldMkLst>
          <pc:docMk/>
          <pc:sldMk cId="2345504358" sldId="257"/>
        </pc:sldMkLst>
        <pc:spChg chg="mod">
          <ac:chgData name="Gülistan Bayan" userId="S::guelistan.bayan_bdaj-nrw.de#ext#@bimev.de::a4f50ec9-0bc6-497e-9bb5-6e348001d2e3" providerId="AD" clId="Web-{297A1706-6780-6CCC-DD57-11265FB17A70}" dt="2021-08-02T18:54:12.047" v="5" actId="20577"/>
          <ac:spMkLst>
            <pc:docMk/>
            <pc:sldMk cId="2345504358" sldId="257"/>
            <ac:spMk id="2" creationId="{6B573E35-8FB8-4443-B7BD-D85E47D31509}"/>
          </ac:spMkLst>
        </pc:spChg>
        <pc:spChg chg="mod">
          <ac:chgData name="Gülistan Bayan" userId="S::guelistan.bayan_bdaj-nrw.de#ext#@bimev.de::a4f50ec9-0bc6-497e-9bb5-6e348001d2e3" providerId="AD" clId="Web-{297A1706-6780-6CCC-DD57-11265FB17A70}" dt="2021-08-02T18:54:17.813" v="6" actId="20577"/>
          <ac:spMkLst>
            <pc:docMk/>
            <pc:sldMk cId="2345504358" sldId="257"/>
            <ac:spMk id="3" creationId="{9979C8F9-8BD0-4FC2-BED8-BC57641A0037}"/>
          </ac:spMkLst>
        </pc:spChg>
      </pc:sldChg>
      <pc:sldChg chg="modSp">
        <pc:chgData name="Gülistan Bayan" userId="S::guelistan.bayan_bdaj-nrw.de#ext#@bimev.de::a4f50ec9-0bc6-497e-9bb5-6e348001d2e3" providerId="AD" clId="Web-{297A1706-6780-6CCC-DD57-11265FB17A70}" dt="2021-08-02T19:01:40.331" v="55" actId="20577"/>
        <pc:sldMkLst>
          <pc:docMk/>
          <pc:sldMk cId="2374745455" sldId="258"/>
        </pc:sldMkLst>
        <pc:spChg chg="mod">
          <ac:chgData name="Gülistan Bayan" userId="S::guelistan.bayan_bdaj-nrw.de#ext#@bimev.de::a4f50ec9-0bc6-497e-9bb5-6e348001d2e3" providerId="AD" clId="Web-{297A1706-6780-6CCC-DD57-11265FB17A70}" dt="2021-08-02T18:58:06.861" v="12" actId="20577"/>
          <ac:spMkLst>
            <pc:docMk/>
            <pc:sldMk cId="2374745455" sldId="258"/>
            <ac:spMk id="2" creationId="{0125A2E5-7859-4BDD-BAAC-18503C39028F}"/>
          </ac:spMkLst>
        </pc:spChg>
        <pc:spChg chg="mod">
          <ac:chgData name="Gülistan Bayan" userId="S::guelistan.bayan_bdaj-nrw.de#ext#@bimev.de::a4f50ec9-0bc6-497e-9bb5-6e348001d2e3" providerId="AD" clId="Web-{297A1706-6780-6CCC-DD57-11265FB17A70}" dt="2021-08-02T18:58:10.861" v="13" actId="20577"/>
          <ac:spMkLst>
            <pc:docMk/>
            <pc:sldMk cId="2374745455" sldId="258"/>
            <ac:spMk id="3" creationId="{90046C87-1374-40CD-8519-D996FC7A2F52}"/>
          </ac:spMkLst>
        </pc:spChg>
        <pc:spChg chg="mod">
          <ac:chgData name="Gülistan Bayan" userId="S::guelistan.bayan_bdaj-nrw.de#ext#@bimev.de::a4f50ec9-0bc6-497e-9bb5-6e348001d2e3" providerId="AD" clId="Web-{297A1706-6780-6CCC-DD57-11265FB17A70}" dt="2021-08-02T19:01:36.566" v="54" actId="20577"/>
          <ac:spMkLst>
            <pc:docMk/>
            <pc:sldMk cId="2374745455" sldId="258"/>
            <ac:spMk id="4" creationId="{7BE5CB5B-2E35-4195-A8AD-EAEE2012967C}"/>
          </ac:spMkLst>
        </pc:spChg>
        <pc:spChg chg="mod">
          <ac:chgData name="Gülistan Bayan" userId="S::guelistan.bayan_bdaj-nrw.de#ext#@bimev.de::a4f50ec9-0bc6-497e-9bb5-6e348001d2e3" providerId="AD" clId="Web-{297A1706-6780-6CCC-DD57-11265FB17A70}" dt="2021-08-02T18:58:14.189" v="14" actId="20577"/>
          <ac:spMkLst>
            <pc:docMk/>
            <pc:sldMk cId="2374745455" sldId="258"/>
            <ac:spMk id="5" creationId="{592F8D17-938D-4F11-90BC-77D659230932}"/>
          </ac:spMkLst>
        </pc:spChg>
        <pc:spChg chg="mod">
          <ac:chgData name="Gülistan Bayan" userId="S::guelistan.bayan_bdaj-nrw.de#ext#@bimev.de::a4f50ec9-0bc6-497e-9bb5-6e348001d2e3" providerId="AD" clId="Web-{297A1706-6780-6CCC-DD57-11265FB17A70}" dt="2021-08-02T19:01:40.331" v="55" actId="20577"/>
          <ac:spMkLst>
            <pc:docMk/>
            <pc:sldMk cId="2374745455" sldId="258"/>
            <ac:spMk id="6" creationId="{6B31C17B-72DB-4778-A5D5-9B7BEB1DC9AD}"/>
          </ac:spMkLst>
        </pc:spChg>
      </pc:sldChg>
      <pc:sldChg chg="modSp">
        <pc:chgData name="Gülistan Bayan" userId="S::guelistan.bayan_bdaj-nrw.de#ext#@bimev.de::a4f50ec9-0bc6-497e-9bb5-6e348001d2e3" providerId="AD" clId="Web-{297A1706-6780-6CCC-DD57-11265FB17A70}" dt="2021-08-02T18:54:57.563" v="11" actId="20577"/>
        <pc:sldMkLst>
          <pc:docMk/>
          <pc:sldMk cId="2577970331" sldId="259"/>
        </pc:sldMkLst>
        <pc:spChg chg="mod">
          <ac:chgData name="Gülistan Bayan" userId="S::guelistan.bayan_bdaj-nrw.de#ext#@bimev.de::a4f50ec9-0bc6-497e-9bb5-6e348001d2e3" providerId="AD" clId="Web-{297A1706-6780-6CCC-DD57-11265FB17A70}" dt="2021-08-02T18:54:27.766" v="7" actId="20577"/>
          <ac:spMkLst>
            <pc:docMk/>
            <pc:sldMk cId="2577970331" sldId="259"/>
            <ac:spMk id="2" creationId="{17B61C88-A20F-405F-B0F7-F9E42784652D}"/>
          </ac:spMkLst>
        </pc:spChg>
        <pc:spChg chg="mod">
          <ac:chgData name="Gülistan Bayan" userId="S::guelistan.bayan_bdaj-nrw.de#ext#@bimev.de::a4f50ec9-0bc6-497e-9bb5-6e348001d2e3" providerId="AD" clId="Web-{297A1706-6780-6CCC-DD57-11265FB17A70}" dt="2021-08-02T18:54:42.172" v="8" actId="20577"/>
          <ac:spMkLst>
            <pc:docMk/>
            <pc:sldMk cId="2577970331" sldId="259"/>
            <ac:spMk id="3" creationId="{77CA6D47-E9C2-479E-BEA8-543E9CF15EA3}"/>
          </ac:spMkLst>
        </pc:spChg>
        <pc:spChg chg="mod">
          <ac:chgData name="Gülistan Bayan" userId="S::guelistan.bayan_bdaj-nrw.de#ext#@bimev.de::a4f50ec9-0bc6-497e-9bb5-6e348001d2e3" providerId="AD" clId="Web-{297A1706-6780-6CCC-DD57-11265FB17A70}" dt="2021-08-02T18:54:52.625" v="10" actId="20577"/>
          <ac:spMkLst>
            <pc:docMk/>
            <pc:sldMk cId="2577970331" sldId="259"/>
            <ac:spMk id="4" creationId="{B890BAAA-960A-4D72-B6F1-37E35822357C}"/>
          </ac:spMkLst>
        </pc:spChg>
        <pc:spChg chg="mod">
          <ac:chgData name="Gülistan Bayan" userId="S::guelistan.bayan_bdaj-nrw.de#ext#@bimev.de::a4f50ec9-0bc6-497e-9bb5-6e348001d2e3" providerId="AD" clId="Web-{297A1706-6780-6CCC-DD57-11265FB17A70}" dt="2021-08-02T18:54:47.235" v="9" actId="20577"/>
          <ac:spMkLst>
            <pc:docMk/>
            <pc:sldMk cId="2577970331" sldId="259"/>
            <ac:spMk id="5" creationId="{D611EEBF-5931-4106-ADC6-63582C005E67}"/>
          </ac:spMkLst>
        </pc:spChg>
        <pc:spChg chg="mod">
          <ac:chgData name="Gülistan Bayan" userId="S::guelistan.bayan_bdaj-nrw.de#ext#@bimev.de::a4f50ec9-0bc6-497e-9bb5-6e348001d2e3" providerId="AD" clId="Web-{297A1706-6780-6CCC-DD57-11265FB17A70}" dt="2021-08-02T18:54:57.563" v="11" actId="20577"/>
          <ac:spMkLst>
            <pc:docMk/>
            <pc:sldMk cId="2577970331" sldId="259"/>
            <ac:spMk id="6" creationId="{873DEDA6-4491-4B02-A204-29264B930C77}"/>
          </ac:spMkLst>
        </pc:spChg>
      </pc:sldChg>
      <pc:sldChg chg="modSp">
        <pc:chgData name="Gülistan Bayan" userId="S::guelistan.bayan_bdaj-nrw.de#ext#@bimev.de::a4f50ec9-0bc6-497e-9bb5-6e348001d2e3" providerId="AD" clId="Web-{297A1706-6780-6CCC-DD57-11265FB17A70}" dt="2021-08-02T19:01:32.128" v="52" actId="20577"/>
        <pc:sldMkLst>
          <pc:docMk/>
          <pc:sldMk cId="1447472503" sldId="260"/>
        </pc:sldMkLst>
        <pc:spChg chg="mod">
          <ac:chgData name="Gülistan Bayan" userId="S::guelistan.bayan_bdaj-nrw.de#ext#@bimev.de::a4f50ec9-0bc6-497e-9bb5-6e348001d2e3" providerId="AD" clId="Web-{297A1706-6780-6CCC-DD57-11265FB17A70}" dt="2021-08-02T18:58:17.611" v="15" actId="20577"/>
          <ac:spMkLst>
            <pc:docMk/>
            <pc:sldMk cId="1447472503" sldId="260"/>
            <ac:spMk id="2" creationId="{3BD38654-77F4-4A28-AE40-84D57D813BA0}"/>
          </ac:spMkLst>
        </pc:spChg>
        <pc:spChg chg="mod">
          <ac:chgData name="Gülistan Bayan" userId="S::guelistan.bayan_bdaj-nrw.de#ext#@bimev.de::a4f50ec9-0bc6-497e-9bb5-6e348001d2e3" providerId="AD" clId="Web-{297A1706-6780-6CCC-DD57-11265FB17A70}" dt="2021-08-02T19:01:32.128" v="52" actId="20577"/>
          <ac:spMkLst>
            <pc:docMk/>
            <pc:sldMk cId="1447472503" sldId="260"/>
            <ac:spMk id="4" creationId="{A6FC9E0D-AB0F-42A6-B321-854DA99ADCD3}"/>
          </ac:spMkLst>
        </pc:spChg>
      </pc:sldChg>
      <pc:sldChg chg="modSp">
        <pc:chgData name="Gülistan Bayan" userId="S::guelistan.bayan_bdaj-nrw.de#ext#@bimev.de::a4f50ec9-0bc6-497e-9bb5-6e348001d2e3" providerId="AD" clId="Web-{297A1706-6780-6CCC-DD57-11265FB17A70}" dt="2021-08-02T19:01:19.237" v="49" actId="20577"/>
        <pc:sldMkLst>
          <pc:docMk/>
          <pc:sldMk cId="2718820924" sldId="261"/>
        </pc:sldMkLst>
        <pc:spChg chg="mod">
          <ac:chgData name="Gülistan Bayan" userId="S::guelistan.bayan_bdaj-nrw.de#ext#@bimev.de::a4f50ec9-0bc6-497e-9bb5-6e348001d2e3" providerId="AD" clId="Web-{297A1706-6780-6CCC-DD57-11265FB17A70}" dt="2021-08-02T18:58:28.533" v="17" actId="20577"/>
          <ac:spMkLst>
            <pc:docMk/>
            <pc:sldMk cId="2718820924" sldId="261"/>
            <ac:spMk id="2" creationId="{B48D6F0C-B1A7-4E11-8393-F1C757D01B9C}"/>
          </ac:spMkLst>
        </pc:spChg>
        <pc:spChg chg="mod">
          <ac:chgData name="Gülistan Bayan" userId="S::guelistan.bayan_bdaj-nrw.de#ext#@bimev.de::a4f50ec9-0bc6-497e-9bb5-6e348001d2e3" providerId="AD" clId="Web-{297A1706-6780-6CCC-DD57-11265FB17A70}" dt="2021-08-02T19:01:19.237" v="49" actId="20577"/>
          <ac:spMkLst>
            <pc:docMk/>
            <pc:sldMk cId="2718820924" sldId="261"/>
            <ac:spMk id="4" creationId="{52B0DB52-06D8-4D7A-8BD3-F3E99E0D6CF3}"/>
          </ac:spMkLst>
        </pc:spChg>
      </pc:sldChg>
      <pc:sldChg chg="modSp">
        <pc:chgData name="Gülistan Bayan" userId="S::guelistan.bayan_bdaj-nrw.de#ext#@bimev.de::a4f50ec9-0bc6-497e-9bb5-6e348001d2e3" providerId="AD" clId="Web-{297A1706-6780-6CCC-DD57-11265FB17A70}" dt="2021-08-02T19:01:25.347" v="50" actId="20577"/>
        <pc:sldMkLst>
          <pc:docMk/>
          <pc:sldMk cId="3921785146" sldId="262"/>
        </pc:sldMkLst>
        <pc:spChg chg="mod">
          <ac:chgData name="Gülistan Bayan" userId="S::guelistan.bayan_bdaj-nrw.de#ext#@bimev.de::a4f50ec9-0bc6-497e-9bb5-6e348001d2e3" providerId="AD" clId="Web-{297A1706-6780-6CCC-DD57-11265FB17A70}" dt="2021-08-02T18:58:23.002" v="16" actId="20577"/>
          <ac:spMkLst>
            <pc:docMk/>
            <pc:sldMk cId="3921785146" sldId="262"/>
            <ac:spMk id="2" creationId="{1CD6E38E-F6D4-47EC-91BD-0A2F2CC15918}"/>
          </ac:spMkLst>
        </pc:spChg>
        <pc:spChg chg="mod">
          <ac:chgData name="Gülistan Bayan" userId="S::guelistan.bayan_bdaj-nrw.de#ext#@bimev.de::a4f50ec9-0bc6-497e-9bb5-6e348001d2e3" providerId="AD" clId="Web-{297A1706-6780-6CCC-DD57-11265FB17A70}" dt="2021-08-02T19:01:25.347" v="50" actId="20577"/>
          <ac:spMkLst>
            <pc:docMk/>
            <pc:sldMk cId="3921785146" sldId="262"/>
            <ac:spMk id="3" creationId="{FB88951E-5F9E-48B8-9A0B-47F084CB9028}"/>
          </ac:spMkLst>
        </pc:spChg>
      </pc:sldChg>
      <pc:sldChg chg="modSp">
        <pc:chgData name="Gülistan Bayan" userId="S::guelistan.bayan_bdaj-nrw.de#ext#@bimev.de::a4f50ec9-0bc6-497e-9bb5-6e348001d2e3" providerId="AD" clId="Web-{297A1706-6780-6CCC-DD57-11265FB17A70}" dt="2021-08-02T19:01:14.956" v="48" actId="20577"/>
        <pc:sldMkLst>
          <pc:docMk/>
          <pc:sldMk cId="69229169" sldId="263"/>
        </pc:sldMkLst>
        <pc:spChg chg="mod">
          <ac:chgData name="Gülistan Bayan" userId="S::guelistan.bayan_bdaj-nrw.de#ext#@bimev.de::a4f50ec9-0bc6-497e-9bb5-6e348001d2e3" providerId="AD" clId="Web-{297A1706-6780-6CCC-DD57-11265FB17A70}" dt="2021-08-02T18:58:33.361" v="18" actId="20577"/>
          <ac:spMkLst>
            <pc:docMk/>
            <pc:sldMk cId="69229169" sldId="263"/>
            <ac:spMk id="2" creationId="{B92ADACF-CBAD-4AF1-BB60-4CAE37E7BD57}"/>
          </ac:spMkLst>
        </pc:spChg>
        <pc:spChg chg="mod">
          <ac:chgData name="Gülistan Bayan" userId="S::guelistan.bayan_bdaj-nrw.de#ext#@bimev.de::a4f50ec9-0bc6-497e-9bb5-6e348001d2e3" providerId="AD" clId="Web-{297A1706-6780-6CCC-DD57-11265FB17A70}" dt="2021-08-02T19:01:14.956" v="48" actId="20577"/>
          <ac:spMkLst>
            <pc:docMk/>
            <pc:sldMk cId="69229169" sldId="263"/>
            <ac:spMk id="4" creationId="{B04F692A-3E5D-4BA4-B0AD-6BF729B653ED}"/>
          </ac:spMkLst>
        </pc:spChg>
      </pc:sldChg>
      <pc:sldChg chg="modSp">
        <pc:chgData name="Gülistan Bayan" userId="S::guelistan.bayan_bdaj-nrw.de#ext#@bimev.de::a4f50ec9-0bc6-497e-9bb5-6e348001d2e3" providerId="AD" clId="Web-{297A1706-6780-6CCC-DD57-11265FB17A70}" dt="2021-08-02T18:58:46.596" v="20" actId="20577"/>
        <pc:sldMkLst>
          <pc:docMk/>
          <pc:sldMk cId="73555193" sldId="264"/>
        </pc:sldMkLst>
        <pc:spChg chg="mod">
          <ac:chgData name="Gülistan Bayan" userId="S::guelistan.bayan_bdaj-nrw.de#ext#@bimev.de::a4f50ec9-0bc6-497e-9bb5-6e348001d2e3" providerId="AD" clId="Web-{297A1706-6780-6CCC-DD57-11265FB17A70}" dt="2021-08-02T18:58:46.596" v="20" actId="20577"/>
          <ac:spMkLst>
            <pc:docMk/>
            <pc:sldMk cId="73555193" sldId="264"/>
            <ac:spMk id="2" creationId="{BF30E7F0-4F32-41A2-BDBB-1E4345872974}"/>
          </ac:spMkLst>
        </pc:spChg>
      </pc:sldChg>
      <pc:sldChg chg="modSp">
        <pc:chgData name="Gülistan Bayan" userId="S::guelistan.bayan_bdaj-nrw.de#ext#@bimev.de::a4f50ec9-0bc6-497e-9bb5-6e348001d2e3" providerId="AD" clId="Web-{297A1706-6780-6CCC-DD57-11265FB17A70}" dt="2021-08-02T19:01:10.331" v="47" actId="20577"/>
        <pc:sldMkLst>
          <pc:docMk/>
          <pc:sldMk cId="145383721" sldId="265"/>
        </pc:sldMkLst>
        <pc:spChg chg="mod">
          <ac:chgData name="Gülistan Bayan" userId="S::guelistan.bayan_bdaj-nrw.de#ext#@bimev.de::a4f50ec9-0bc6-497e-9bb5-6e348001d2e3" providerId="AD" clId="Web-{297A1706-6780-6CCC-DD57-11265FB17A70}" dt="2021-08-02T18:58:52.924" v="22" actId="20577"/>
          <ac:spMkLst>
            <pc:docMk/>
            <pc:sldMk cId="145383721" sldId="265"/>
            <ac:spMk id="2" creationId="{DF62C26C-61A3-4E9C-82EC-17142F80FC82}"/>
          </ac:spMkLst>
        </pc:spChg>
        <pc:spChg chg="mod">
          <ac:chgData name="Gülistan Bayan" userId="S::guelistan.bayan_bdaj-nrw.de#ext#@bimev.de::a4f50ec9-0bc6-497e-9bb5-6e348001d2e3" providerId="AD" clId="Web-{297A1706-6780-6CCC-DD57-11265FB17A70}" dt="2021-08-02T19:01:10.331" v="47" actId="20577"/>
          <ac:spMkLst>
            <pc:docMk/>
            <pc:sldMk cId="145383721" sldId="265"/>
            <ac:spMk id="4" creationId="{BE26D784-2009-4388-B72F-85B7B495DA1E}"/>
          </ac:spMkLst>
        </pc:spChg>
      </pc:sldChg>
      <pc:sldChg chg="modSp">
        <pc:chgData name="Gülistan Bayan" userId="S::guelistan.bayan_bdaj-nrw.de#ext#@bimev.de::a4f50ec9-0bc6-497e-9bb5-6e348001d2e3" providerId="AD" clId="Web-{297A1706-6780-6CCC-DD57-11265FB17A70}" dt="2021-08-02T19:01:02.659" v="45" actId="20577"/>
        <pc:sldMkLst>
          <pc:docMk/>
          <pc:sldMk cId="2904471904" sldId="266"/>
        </pc:sldMkLst>
        <pc:spChg chg="mod">
          <ac:chgData name="Gülistan Bayan" userId="S::guelistan.bayan_bdaj-nrw.de#ext#@bimev.de::a4f50ec9-0bc6-497e-9bb5-6e348001d2e3" providerId="AD" clId="Web-{297A1706-6780-6CCC-DD57-11265FB17A70}" dt="2021-08-02T18:58:57.643" v="24" actId="20577"/>
          <ac:spMkLst>
            <pc:docMk/>
            <pc:sldMk cId="2904471904" sldId="266"/>
            <ac:spMk id="2" creationId="{8C3A27C1-97F5-4C48-8A66-4E5F45FA7A45}"/>
          </ac:spMkLst>
        </pc:spChg>
        <pc:spChg chg="mod">
          <ac:chgData name="Gülistan Bayan" userId="S::guelistan.bayan_bdaj-nrw.de#ext#@bimev.de::a4f50ec9-0bc6-497e-9bb5-6e348001d2e3" providerId="AD" clId="Web-{297A1706-6780-6CCC-DD57-11265FB17A70}" dt="2021-08-02T19:01:02.659" v="45" actId="20577"/>
          <ac:spMkLst>
            <pc:docMk/>
            <pc:sldMk cId="2904471904" sldId="266"/>
            <ac:spMk id="5" creationId="{B00A9210-BEEF-40EB-871C-D6A06E81EA7B}"/>
          </ac:spMkLst>
        </pc:spChg>
      </pc:sldChg>
      <pc:sldChg chg="modSp">
        <pc:chgData name="Gülistan Bayan" userId="S::guelistan.bayan_bdaj-nrw.de#ext#@bimev.de::a4f50ec9-0bc6-497e-9bb5-6e348001d2e3" providerId="AD" clId="Web-{297A1706-6780-6CCC-DD57-11265FB17A70}" dt="2021-08-02T19:00:49.940" v="44" actId="20577"/>
        <pc:sldMkLst>
          <pc:docMk/>
          <pc:sldMk cId="735541480" sldId="267"/>
        </pc:sldMkLst>
        <pc:spChg chg="mod">
          <ac:chgData name="Gülistan Bayan" userId="S::guelistan.bayan_bdaj-nrw.de#ext#@bimev.de::a4f50ec9-0bc6-497e-9bb5-6e348001d2e3" providerId="AD" clId="Web-{297A1706-6780-6CCC-DD57-11265FB17A70}" dt="2021-08-02T18:59:05.346" v="25" actId="20577"/>
          <ac:spMkLst>
            <pc:docMk/>
            <pc:sldMk cId="735541480" sldId="267"/>
            <ac:spMk id="2" creationId="{3A6E3ACE-E3BA-4582-91BF-118B64E5EE50}"/>
          </ac:spMkLst>
        </pc:spChg>
        <pc:spChg chg="mod">
          <ac:chgData name="Gülistan Bayan" userId="S::guelistan.bayan_bdaj-nrw.de#ext#@bimev.de::a4f50ec9-0bc6-497e-9bb5-6e348001d2e3" providerId="AD" clId="Web-{297A1706-6780-6CCC-DD57-11265FB17A70}" dt="2021-08-02T19:00:49.940" v="44" actId="20577"/>
          <ac:spMkLst>
            <pc:docMk/>
            <pc:sldMk cId="735541480" sldId="267"/>
            <ac:spMk id="3" creationId="{1D0C18D2-ECF0-444A-8039-7EA69177FFC9}"/>
          </ac:spMkLst>
        </pc:spChg>
      </pc:sldChg>
      <pc:sldChg chg="modSp">
        <pc:chgData name="Gülistan Bayan" userId="S::guelistan.bayan_bdaj-nrw.de#ext#@bimev.de::a4f50ec9-0bc6-497e-9bb5-6e348001d2e3" providerId="AD" clId="Web-{297A1706-6780-6CCC-DD57-11265FB17A70}" dt="2021-08-02T18:59:12.658" v="27" actId="20577"/>
        <pc:sldMkLst>
          <pc:docMk/>
          <pc:sldMk cId="3372774480" sldId="271"/>
        </pc:sldMkLst>
        <pc:spChg chg="mod">
          <ac:chgData name="Gülistan Bayan" userId="S::guelistan.bayan_bdaj-nrw.de#ext#@bimev.de::a4f50ec9-0bc6-497e-9bb5-6e348001d2e3" providerId="AD" clId="Web-{297A1706-6780-6CCC-DD57-11265FB17A70}" dt="2021-08-02T18:59:12.658" v="27" actId="20577"/>
          <ac:spMkLst>
            <pc:docMk/>
            <pc:sldMk cId="3372774480" sldId="271"/>
            <ac:spMk id="2" creationId="{A5DEF5C3-B492-4318-9189-70049B3B1773}"/>
          </ac:spMkLst>
        </pc:spChg>
      </pc:sldChg>
      <pc:sldChg chg="modSp">
        <pc:chgData name="Gülistan Bayan" userId="S::guelistan.bayan_bdaj-nrw.de#ext#@bimev.de::a4f50ec9-0bc6-497e-9bb5-6e348001d2e3" providerId="AD" clId="Web-{297A1706-6780-6CCC-DD57-11265FB17A70}" dt="2021-08-02T19:00:45.800" v="43" actId="20577"/>
        <pc:sldMkLst>
          <pc:docMk/>
          <pc:sldMk cId="1743090274" sldId="272"/>
        </pc:sldMkLst>
        <pc:spChg chg="mod">
          <ac:chgData name="Gülistan Bayan" userId="S::guelistan.bayan_bdaj-nrw.de#ext#@bimev.de::a4f50ec9-0bc6-497e-9bb5-6e348001d2e3" providerId="AD" clId="Web-{297A1706-6780-6CCC-DD57-11265FB17A70}" dt="2021-08-02T18:59:17.658" v="28" actId="20577"/>
          <ac:spMkLst>
            <pc:docMk/>
            <pc:sldMk cId="1743090274" sldId="272"/>
            <ac:spMk id="2" creationId="{B17B0078-71C9-4A8C-B7CF-95C6A3DB93B6}"/>
          </ac:spMkLst>
        </pc:spChg>
        <pc:spChg chg="mod">
          <ac:chgData name="Gülistan Bayan" userId="S::guelistan.bayan_bdaj-nrw.de#ext#@bimev.de::a4f50ec9-0bc6-497e-9bb5-6e348001d2e3" providerId="AD" clId="Web-{297A1706-6780-6CCC-DD57-11265FB17A70}" dt="2021-08-02T19:00:45.800" v="43" actId="20577"/>
          <ac:spMkLst>
            <pc:docMk/>
            <pc:sldMk cId="1743090274" sldId="272"/>
            <ac:spMk id="9" creationId="{69688515-9BE8-4706-83BF-41F64482F4C6}"/>
          </ac:spMkLst>
        </pc:spChg>
      </pc:sldChg>
      <pc:sldChg chg="modSp">
        <pc:chgData name="Gülistan Bayan" userId="S::guelistan.bayan_bdaj-nrw.de#ext#@bimev.de::a4f50ec9-0bc6-497e-9bb5-6e348001d2e3" providerId="AD" clId="Web-{297A1706-6780-6CCC-DD57-11265FB17A70}" dt="2021-08-02T19:00:39.706" v="41" actId="20577"/>
        <pc:sldMkLst>
          <pc:docMk/>
          <pc:sldMk cId="1493028007" sldId="273"/>
        </pc:sldMkLst>
        <pc:spChg chg="mod">
          <ac:chgData name="Gülistan Bayan" userId="S::guelistan.bayan_bdaj-nrw.de#ext#@bimev.de::a4f50ec9-0bc6-497e-9bb5-6e348001d2e3" providerId="AD" clId="Web-{297A1706-6780-6CCC-DD57-11265FB17A70}" dt="2021-08-02T18:59:28.080" v="29" actId="20577"/>
          <ac:spMkLst>
            <pc:docMk/>
            <pc:sldMk cId="1493028007" sldId="273"/>
            <ac:spMk id="2" creationId="{AEAD8B73-3070-4575-8D9E-95243879CE30}"/>
          </ac:spMkLst>
        </pc:spChg>
        <pc:spChg chg="mod">
          <ac:chgData name="Gülistan Bayan" userId="S::guelistan.bayan_bdaj-nrw.de#ext#@bimev.de::a4f50ec9-0bc6-497e-9bb5-6e348001d2e3" providerId="AD" clId="Web-{297A1706-6780-6CCC-DD57-11265FB17A70}" dt="2021-08-02T19:00:39.706" v="41" actId="20577"/>
          <ac:spMkLst>
            <pc:docMk/>
            <pc:sldMk cId="1493028007" sldId="273"/>
            <ac:spMk id="3" creationId="{7513969D-41A5-448A-825F-0E97C7E44C3D}"/>
          </ac:spMkLst>
        </pc:spChg>
      </pc:sldChg>
      <pc:sldChg chg="modSp">
        <pc:chgData name="Gülistan Bayan" userId="S::guelistan.bayan_bdaj-nrw.de#ext#@bimev.de::a4f50ec9-0bc6-497e-9bb5-6e348001d2e3" providerId="AD" clId="Web-{297A1706-6780-6CCC-DD57-11265FB17A70}" dt="2021-08-02T19:00:22.878" v="39" actId="20577"/>
        <pc:sldMkLst>
          <pc:docMk/>
          <pc:sldMk cId="3383012720" sldId="274"/>
        </pc:sldMkLst>
        <pc:spChg chg="mod">
          <ac:chgData name="Gülistan Bayan" userId="S::guelistan.bayan_bdaj-nrw.de#ext#@bimev.de::a4f50ec9-0bc6-497e-9bb5-6e348001d2e3" providerId="AD" clId="Web-{297A1706-6780-6CCC-DD57-11265FB17A70}" dt="2021-08-02T18:59:32.549" v="30" actId="20577"/>
          <ac:spMkLst>
            <pc:docMk/>
            <pc:sldMk cId="3383012720" sldId="274"/>
            <ac:spMk id="2" creationId="{EA43C542-F0F3-4C56-B312-51BFB461C9AC}"/>
          </ac:spMkLst>
        </pc:spChg>
        <pc:spChg chg="mod">
          <ac:chgData name="Gülistan Bayan" userId="S::guelistan.bayan_bdaj-nrw.de#ext#@bimev.de::a4f50ec9-0bc6-497e-9bb5-6e348001d2e3" providerId="AD" clId="Web-{297A1706-6780-6CCC-DD57-11265FB17A70}" dt="2021-08-02T19:00:22.878" v="39" actId="20577"/>
          <ac:spMkLst>
            <pc:docMk/>
            <pc:sldMk cId="3383012720" sldId="274"/>
            <ac:spMk id="3" creationId="{DD5C5A99-3FAF-4E26-9904-96189723EB3D}"/>
          </ac:spMkLst>
        </pc:spChg>
      </pc:sldChg>
      <pc:sldChg chg="modSp">
        <pc:chgData name="Gülistan Bayan" userId="S::guelistan.bayan_bdaj-nrw.de#ext#@bimev.de::a4f50ec9-0bc6-497e-9bb5-6e348001d2e3" providerId="AD" clId="Web-{297A1706-6780-6CCC-DD57-11265FB17A70}" dt="2021-08-02T19:00:17.284" v="37" actId="20577"/>
        <pc:sldMkLst>
          <pc:docMk/>
          <pc:sldMk cId="2452567046" sldId="275"/>
        </pc:sldMkLst>
        <pc:spChg chg="mod">
          <ac:chgData name="Gülistan Bayan" userId="S::guelistan.bayan_bdaj-nrw.de#ext#@bimev.de::a4f50ec9-0bc6-497e-9bb5-6e348001d2e3" providerId="AD" clId="Web-{297A1706-6780-6CCC-DD57-11265FB17A70}" dt="2021-08-02T18:59:38.627" v="31" actId="20577"/>
          <ac:spMkLst>
            <pc:docMk/>
            <pc:sldMk cId="2452567046" sldId="275"/>
            <ac:spMk id="2" creationId="{4441F644-042F-44B5-BCA9-28D94CA173F6}"/>
          </ac:spMkLst>
        </pc:spChg>
        <pc:spChg chg="mod">
          <ac:chgData name="Gülistan Bayan" userId="S::guelistan.bayan_bdaj-nrw.de#ext#@bimev.de::a4f50ec9-0bc6-497e-9bb5-6e348001d2e3" providerId="AD" clId="Web-{297A1706-6780-6CCC-DD57-11265FB17A70}" dt="2021-08-02T19:00:17.284" v="37" actId="20577"/>
          <ac:spMkLst>
            <pc:docMk/>
            <pc:sldMk cId="2452567046" sldId="275"/>
            <ac:spMk id="3" creationId="{ED5E2DFA-B1D2-4D54-994B-F35532655E3B}"/>
          </ac:spMkLst>
        </pc:spChg>
      </pc:sldChg>
      <pc:sldChg chg="modSp">
        <pc:chgData name="Gülistan Bayan" userId="S::guelistan.bayan_bdaj-nrw.de#ext#@bimev.de::a4f50ec9-0bc6-497e-9bb5-6e348001d2e3" providerId="AD" clId="Web-{297A1706-6780-6CCC-DD57-11265FB17A70}" dt="2021-08-02T19:00:07.190" v="36" actId="20577"/>
        <pc:sldMkLst>
          <pc:docMk/>
          <pc:sldMk cId="2575023179" sldId="276"/>
        </pc:sldMkLst>
        <pc:spChg chg="mod">
          <ac:chgData name="Gülistan Bayan" userId="S::guelistan.bayan_bdaj-nrw.de#ext#@bimev.de::a4f50ec9-0bc6-497e-9bb5-6e348001d2e3" providerId="AD" clId="Web-{297A1706-6780-6CCC-DD57-11265FB17A70}" dt="2021-08-02T18:59:44.627" v="32" actId="20577"/>
          <ac:spMkLst>
            <pc:docMk/>
            <pc:sldMk cId="2575023179" sldId="276"/>
            <ac:spMk id="2" creationId="{15F64F54-4609-4B86-9888-8791588554BF}"/>
          </ac:spMkLst>
        </pc:spChg>
        <pc:spChg chg="mod">
          <ac:chgData name="Gülistan Bayan" userId="S::guelistan.bayan_bdaj-nrw.de#ext#@bimev.de::a4f50ec9-0bc6-497e-9bb5-6e348001d2e3" providerId="AD" clId="Web-{297A1706-6780-6CCC-DD57-11265FB17A70}" dt="2021-08-02T18:59:58.846" v="34" actId="20577"/>
          <ac:spMkLst>
            <pc:docMk/>
            <pc:sldMk cId="2575023179" sldId="276"/>
            <ac:spMk id="4" creationId="{ED9E9666-046E-4BEB-80F2-8DBE8104566B}"/>
          </ac:spMkLst>
        </pc:spChg>
        <pc:spChg chg="mod">
          <ac:chgData name="Gülistan Bayan" userId="S::guelistan.bayan_bdaj-nrw.de#ext#@bimev.de::a4f50ec9-0bc6-497e-9bb5-6e348001d2e3" providerId="AD" clId="Web-{297A1706-6780-6CCC-DD57-11265FB17A70}" dt="2021-08-02T19:00:07.190" v="36" actId="20577"/>
          <ac:spMkLst>
            <pc:docMk/>
            <pc:sldMk cId="2575023179" sldId="276"/>
            <ac:spMk id="6" creationId="{EAA3A305-0306-4C38-A631-C34D3AA26E9B}"/>
          </ac:spMkLst>
        </pc:spChg>
      </pc:sldChg>
    </pc:docChg>
  </pc:docChgLst>
  <pc:docChgLst>
    <pc:chgData name="Gülistan Bayan" userId="S::guelistan.bayan_bdaj-nrw.de#ext#@bimev.de::a4f50ec9-0bc6-497e-9bb5-6e348001d2e3" providerId="AD" clId="Web-{0808E08F-A72D-EE9D-57A8-C50486B92913}"/>
    <pc:docChg chg="modSld">
      <pc:chgData name="Gülistan Bayan" userId="S::guelistan.bayan_bdaj-nrw.de#ext#@bimev.de::a4f50ec9-0bc6-497e-9bb5-6e348001d2e3" providerId="AD" clId="Web-{0808E08F-A72D-EE9D-57A8-C50486B92913}" dt="2021-08-09T12:04:01.766" v="3" actId="20577"/>
      <pc:docMkLst>
        <pc:docMk/>
      </pc:docMkLst>
      <pc:sldChg chg="modSp">
        <pc:chgData name="Gülistan Bayan" userId="S::guelistan.bayan_bdaj-nrw.de#ext#@bimev.de::a4f50ec9-0bc6-497e-9bb5-6e348001d2e3" providerId="AD" clId="Web-{0808E08F-A72D-EE9D-57A8-C50486B92913}" dt="2021-08-09T12:04:01.766" v="3" actId="20577"/>
        <pc:sldMkLst>
          <pc:docMk/>
          <pc:sldMk cId="1275847602" sldId="277"/>
        </pc:sldMkLst>
        <pc:spChg chg="mod">
          <ac:chgData name="Gülistan Bayan" userId="S::guelistan.bayan_bdaj-nrw.de#ext#@bimev.de::a4f50ec9-0bc6-497e-9bb5-6e348001d2e3" providerId="AD" clId="Web-{0808E08F-A72D-EE9D-57A8-C50486B92913}" dt="2021-08-09T12:03:47.453" v="0" actId="20577"/>
          <ac:spMkLst>
            <pc:docMk/>
            <pc:sldMk cId="1275847602" sldId="277"/>
            <ac:spMk id="2" creationId="{0F6C649D-5715-4CF7-A00F-294BE3E2600F}"/>
          </ac:spMkLst>
        </pc:spChg>
        <pc:spChg chg="mod">
          <ac:chgData name="Gülistan Bayan" userId="S::guelistan.bayan_bdaj-nrw.de#ext#@bimev.de::a4f50ec9-0bc6-497e-9bb5-6e348001d2e3" providerId="AD" clId="Web-{0808E08F-A72D-EE9D-57A8-C50486B92913}" dt="2021-08-09T12:04:01.766" v="3" actId="20577"/>
          <ac:spMkLst>
            <pc:docMk/>
            <pc:sldMk cId="1275847602" sldId="277"/>
            <ac:spMk id="4" creationId="{66D76634-4996-4916-ABEE-581F33F5AC63}"/>
          </ac:spMkLst>
        </pc:spChg>
      </pc:sldChg>
    </pc:docChg>
  </pc:docChgLst>
  <pc:docChgLst>
    <pc:chgData name="Mika Wagner" userId="9e3c643e-880e-4e25-a3f3-97e5ab664716" providerId="ADAL" clId="{288896EF-E811-47C9-AA05-3D2407D934D5}"/>
    <pc:docChg chg="modSld">
      <pc:chgData name="Mika Wagner" userId="9e3c643e-880e-4e25-a3f3-97e5ab664716" providerId="ADAL" clId="{288896EF-E811-47C9-AA05-3D2407D934D5}" dt="2021-10-13T15:37:42.791" v="2" actId="20577"/>
      <pc:docMkLst>
        <pc:docMk/>
      </pc:docMkLst>
      <pc:sldChg chg="modSp mod">
        <pc:chgData name="Mika Wagner" userId="9e3c643e-880e-4e25-a3f3-97e5ab664716" providerId="ADAL" clId="{288896EF-E811-47C9-AA05-3D2407D934D5}" dt="2021-10-13T15:37:42.791" v="2" actId="20577"/>
        <pc:sldMkLst>
          <pc:docMk/>
          <pc:sldMk cId="2904471904" sldId="266"/>
        </pc:sldMkLst>
        <pc:spChg chg="mod">
          <ac:chgData name="Mika Wagner" userId="9e3c643e-880e-4e25-a3f3-97e5ab664716" providerId="ADAL" clId="{288896EF-E811-47C9-AA05-3D2407D934D5}" dt="2021-10-13T15:37:42.791" v="2" actId="20577"/>
          <ac:spMkLst>
            <pc:docMk/>
            <pc:sldMk cId="2904471904" sldId="266"/>
            <ac:spMk id="5" creationId="{B00A9210-BEEF-40EB-871C-D6A06E81EA7B}"/>
          </ac:spMkLst>
        </pc:spChg>
      </pc:sldChg>
    </pc:docChg>
  </pc:docChgLst>
  <pc:docChgLst>
    <pc:chgData name="Gülistan Bayan" userId="S::guelistan.bayan_bdaj-nrw.de#ext#@bimev.de::a4f50ec9-0bc6-497e-9bb5-6e348001d2e3" providerId="AD" clId="Web-{7E0672B7-77F6-7A1C-1CF8-C470A33E4D83}"/>
    <pc:docChg chg="modSld">
      <pc:chgData name="Gülistan Bayan" userId="S::guelistan.bayan_bdaj-nrw.de#ext#@bimev.de::a4f50ec9-0bc6-497e-9bb5-6e348001d2e3" providerId="AD" clId="Web-{7E0672B7-77F6-7A1C-1CF8-C470A33E4D83}" dt="2021-07-31T08:10:37.069" v="209" actId="20577"/>
      <pc:docMkLst>
        <pc:docMk/>
      </pc:docMkLst>
      <pc:sldChg chg="modSp">
        <pc:chgData name="Gülistan Bayan" userId="S::guelistan.bayan_bdaj-nrw.de#ext#@bimev.de::a4f50ec9-0bc6-497e-9bb5-6e348001d2e3" providerId="AD" clId="Web-{7E0672B7-77F6-7A1C-1CF8-C470A33E4D83}" dt="2021-07-31T08:10:37.069" v="209" actId="20577"/>
        <pc:sldMkLst>
          <pc:docMk/>
          <pc:sldMk cId="2345504358" sldId="257"/>
        </pc:sldMkLst>
        <pc:spChg chg="mod">
          <ac:chgData name="Gülistan Bayan" userId="S::guelistan.bayan_bdaj-nrw.de#ext#@bimev.de::a4f50ec9-0bc6-497e-9bb5-6e348001d2e3" providerId="AD" clId="Web-{7E0672B7-77F6-7A1C-1CF8-C470A33E4D83}" dt="2021-07-31T08:10:37.069" v="209" actId="20577"/>
          <ac:spMkLst>
            <pc:docMk/>
            <pc:sldMk cId="2345504358" sldId="257"/>
            <ac:spMk id="3" creationId="{9979C8F9-8BD0-4FC2-BED8-BC57641A003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A7E1809-8C16-4291-AE1A-88F733C175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F4D40D-14FB-431C-B019-2C0B31AA10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F8C9F-A671-4FA1-884E-CF8AB1F44696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D9C9EE-53FC-4A97-9B86-1620D3DF3A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989F93-6938-4D5F-9CEC-7A4E7CDD0A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C7497-B2C0-4831-885B-331A7B0409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406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CCA8C-7D40-4760-8E4A-970C61A0D966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D837D-28FC-4FB4-BF39-E49293A627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04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D837D-28FC-4FB4-BF39-E49293A627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68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DF021-D786-451A-B586-51A1E3470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1F693E-92C2-42B7-A0FE-22B2D022A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7509B1-5285-4A0D-B679-06B4D8B6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A3B8-F7E8-4A6B-9639-25A5BF2E7FB1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D8570A-BFC8-4508-8AAC-E41F087A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D843FE-1B80-4EA4-AB77-CE69D85D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B34-A770-478E-9E18-8CADD4B5C1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03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30356-62F3-4E6B-8BDB-C9D02C0C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4AD2E7F-8CE6-4E2D-981D-DFE31BAF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A3B8-F7E8-4A6B-9639-25A5BF2E7FB1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7A6EB4-4939-47DF-B3B8-F11C33845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E808A5-020C-41B7-901C-67E5D49B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B34-A770-478E-9E18-8CADD4B5C1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85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FD298-F431-4A5D-AA9C-450D55277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D710A5-60E8-477B-971C-E8804ED89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206F87-4857-4A01-A420-CEDE6073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A3B8-F7E8-4A6B-9639-25A5BF2E7FB1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11DE14-3F05-4BA5-AA55-47A0387DB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F1C532-A513-46AE-BD65-6CD8C4819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B34-A770-478E-9E18-8CADD4B5C1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66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FEDBB-F4E4-42F1-A915-D2D8C2363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5AACDC-E28F-4100-B947-C88448DD3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C72169-A1B9-4FE9-AAB6-46CCB376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A3B8-F7E8-4A6B-9639-25A5BF2E7FB1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1E9C93-276E-47BD-A9AA-A232B9BC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8D2F0C-0A6E-443E-86A7-99BFB95E8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B34-A770-478E-9E18-8CADD4B5C1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12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C0AAF-68D6-47AD-9EC7-0D10EA3E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19D89C-1B27-425C-AA8F-307774E3E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6AA1E6-C8C8-4DE5-9C5C-3573A79DC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5091AA-8165-47B1-BD0B-ECEB8873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A3B8-F7E8-4A6B-9639-25A5BF2E7FB1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730EFD-78FE-454D-9FB9-48F65996E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BB6BC7-8FB4-4DCA-8B5C-4A860990E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B34-A770-478E-9E18-8CADD4B5C1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63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747CF-AC1B-4850-8BBB-DE2544FF2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1F9D56-C9F2-4361-A1DE-0A817937F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2C10E9-61FE-4DFD-943B-209A293A0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1E681F6-B23A-46C1-B4E2-F580ACB8A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3EE28F5-8EAF-4795-8BC0-C890515E9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510D451-29DF-467D-AE2C-C1A1972AD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A3B8-F7E8-4A6B-9639-25A5BF2E7FB1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25AE97C-D9D5-46F5-9EA9-5E1124A47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1F027C9-4DA6-45F5-9B06-D97FD0F2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B34-A770-478E-9E18-8CADD4B5C1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08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8B692-07C6-4C53-86D0-4B288121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99F015D-AA81-471F-9B2C-A0CF64B51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A3B8-F7E8-4A6B-9639-25A5BF2E7FB1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ACB297D-979A-4FF9-8B76-D17E46E38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A89D44F-6E75-40E5-978C-7D3E9B4D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B34-A770-478E-9E18-8CADD4B5C1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52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74B409D-8489-45CB-B74D-C20AFD80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A3B8-F7E8-4A6B-9639-25A5BF2E7FB1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04E4B8-9782-4EEC-B037-2AA7A242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993A30-428B-499B-9779-557647B4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B34-A770-478E-9E18-8CADD4B5C1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37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13C6B-9C6F-469A-BD6E-D4C4898B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AC949C-8AA7-4A47-87C3-1A4F8CD3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469C9A-48A5-4AEE-AA36-11D72E7D4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BC2F6A7-4F36-42DC-90C0-76D1A8A7D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A3B8-F7E8-4A6B-9639-25A5BF2E7FB1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026FE0-FE09-463D-996E-60C269F1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F9ED52-420C-4D20-9B16-117FA6C5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B34-A770-478E-9E18-8CADD4B5C1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78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701BB-E620-4776-A0A5-E76A0605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15641AA-9F10-441B-B470-42E29C5B0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63C6F7-3F7F-47D8-92A4-A683FBD01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24FD03-D61E-4907-AB4A-9DD314D91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A3B8-F7E8-4A6B-9639-25A5BF2E7FB1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ED167A-0D51-4F7F-8733-795FEFE1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AF5BCA-F757-4292-BED2-94CAB118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B34-A770-478E-9E18-8CADD4B5C1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10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09F918C-C465-4818-8983-D850CB2A3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B92994-C88B-4133-AE57-34886108C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DE9F5F-813F-4FEB-93FF-4EC5281C1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A3B8-F7E8-4A6B-9639-25A5BF2E7FB1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90D002-C957-4FFC-B457-A7209DC60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93C7BD-B31E-4DB3-8B1A-D458321C4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85B34-A770-478E-9E18-8CADD4B5C178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796F927-EDE7-4189-AB75-D71E4F8413D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49" y="-105002"/>
            <a:ext cx="2719387" cy="193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1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X0mpvA0g0c?start=2&amp;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C55E8-5A60-4C44-A583-AAACDF7658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Grundlagen Klimawandel und die Klimakrise</a:t>
            </a:r>
            <a:endParaRPr lang="de-DE">
              <a:solidFill>
                <a:schemeClr val="accent4">
                  <a:lumMod val="75000"/>
                </a:schemeClr>
              </a:solidFill>
              <a:ea typeface="Cambria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974FE5F-A3C3-45B9-B93A-4D9024F42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Name: </a:t>
            </a:r>
            <a:endParaRPr lang="de-DE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E-Mail 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694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2C26C-61A3-4E9C-82EC-17142F80F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err="1">
                <a:solidFill>
                  <a:schemeClr val="accent4">
                    <a:lumMod val="75000"/>
                  </a:schemeClr>
                </a:solidFill>
              </a:rPr>
              <a:t>Auswirkungen</a:t>
            </a:r>
            <a:r>
              <a:rPr lang="en-US" sz="4100" dirty="0">
                <a:solidFill>
                  <a:schemeClr val="accent4">
                    <a:lumMod val="75000"/>
                  </a:schemeClr>
                </a:solidFill>
              </a:rPr>
              <a:t> der </a:t>
            </a:r>
            <a:br>
              <a:rPr lang="en-US" sz="41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100" err="1">
                <a:solidFill>
                  <a:schemeClr val="accent4">
                    <a:lumMod val="75000"/>
                  </a:schemeClr>
                </a:solidFill>
              </a:rPr>
              <a:t>Klimakrise</a:t>
            </a:r>
            <a:r>
              <a:rPr lang="en-US" sz="4100" dirty="0">
                <a:solidFill>
                  <a:schemeClr val="accent4">
                    <a:lumMod val="75000"/>
                  </a:schemeClr>
                </a:solidFill>
              </a:rPr>
              <a:t> auf das </a:t>
            </a:r>
            <a:r>
              <a:rPr lang="en-US" sz="4100" err="1">
                <a:solidFill>
                  <a:schemeClr val="accent4">
                    <a:lumMod val="75000"/>
                  </a:schemeClr>
                </a:solidFill>
              </a:rPr>
              <a:t>Ökosystem</a:t>
            </a:r>
            <a:endParaRPr lang="en-US" sz="41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E26D784-2009-4388-B72F-85B7B495D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err="1">
                <a:solidFill>
                  <a:schemeClr val="accent4">
                    <a:lumMod val="50000"/>
                  </a:schemeClr>
                </a:solidFill>
              </a:rPr>
              <a:t>Ozeane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err="1">
                <a:solidFill>
                  <a:schemeClr val="accent4">
                    <a:lumMod val="50000"/>
                  </a:schemeClr>
                </a:solidFill>
              </a:rPr>
              <a:t>versauern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endParaRPr lang="en-US" sz="2000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en-US" sz="2000" err="1">
                <a:solidFill>
                  <a:schemeClr val="accent4">
                    <a:lumMod val="50000"/>
                  </a:schemeClr>
                </a:solidFill>
              </a:rPr>
              <a:t>Korallensterben</a:t>
            </a:r>
            <a:endParaRPr lang="en-US" sz="200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en-US" sz="2000" err="1">
                <a:solidFill>
                  <a:schemeClr val="accent4">
                    <a:lumMod val="50000"/>
                  </a:schemeClr>
                </a:solidFill>
              </a:rPr>
              <a:t>Eisschmelze</a:t>
            </a:r>
            <a:endParaRPr lang="en-US" sz="200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en-US" sz="2000" err="1">
                <a:solidFill>
                  <a:schemeClr val="accent4">
                    <a:lumMod val="50000"/>
                  </a:schemeClr>
                </a:solidFill>
              </a:rPr>
              <a:t>Extremwetterereignisse</a:t>
            </a:r>
            <a:endParaRPr lang="en-US" sz="200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en-US" sz="2000" err="1">
                <a:solidFill>
                  <a:schemeClr val="accent4">
                    <a:lumMod val="50000"/>
                  </a:schemeClr>
                </a:solidFill>
              </a:rPr>
              <a:t>Ernteausfälle</a:t>
            </a:r>
            <a:endParaRPr lang="en-US" sz="200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en-US" sz="2000" err="1">
                <a:solidFill>
                  <a:schemeClr val="accent4">
                    <a:lumMod val="50000"/>
                  </a:schemeClr>
                </a:solidFill>
              </a:rPr>
              <a:t>Hitzewellen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endParaRPr lang="en-US" sz="2000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en-US" sz="2000" err="1">
                <a:solidFill>
                  <a:schemeClr val="accent4">
                    <a:lumMod val="50000"/>
                  </a:schemeClr>
                </a:solidFill>
              </a:rPr>
              <a:t>Artensterben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endParaRPr lang="en-US" sz="2000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en-US" sz="2000" err="1">
                <a:solidFill>
                  <a:schemeClr val="accent4">
                    <a:lumMod val="50000"/>
                  </a:schemeClr>
                </a:solidFill>
              </a:rPr>
              <a:t>Armut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und Hunger </a:t>
            </a:r>
            <a:endParaRPr lang="en-US" sz="2000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7" name="Inhaltsplatzhalter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999F4160-5928-4614-BDF9-6D5EFE687C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1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E3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8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A27C1-97F5-4C48-8A66-4E5F45FA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>
                <a:solidFill>
                  <a:schemeClr val="accent4">
                    <a:lumMod val="75000"/>
                  </a:schemeClr>
                </a:solidFill>
              </a:rPr>
              <a:t>Wie passiert das? Regenwaldabholzung!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00A9210-BEEF-40EB-871C-D6A06E81E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Größter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Speicher von CO2</a:t>
            </a:r>
            <a:endParaRPr lang="en-US" sz="2000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Speicherkapazität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wird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durch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Abholzen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verringert</a:t>
            </a:r>
            <a:endParaRPr lang="en-US" sz="2000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Die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grüne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Lunge der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Erde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wird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zerstört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für</a:t>
            </a:r>
            <a:endParaRPr lang="en-US" sz="2000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Palmöl</a:t>
            </a:r>
            <a:endParaRPr lang="en-US" sz="2000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Massentierhaltung</a:t>
            </a:r>
            <a:endParaRPr lang="en-US" sz="2000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Futter </a:t>
            </a:r>
            <a:endParaRPr lang="en-US" sz="2000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In den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Tropen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werden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pro Minute 42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Fußballfelder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gerohdet</a:t>
            </a:r>
            <a:endParaRPr lang="en-US" sz="2000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pPr marL="0"/>
            <a:endParaRPr lang="en-US" sz="2000" dirty="0"/>
          </a:p>
        </p:txBody>
      </p:sp>
      <p:pic>
        <p:nvPicPr>
          <p:cNvPr id="7" name="Inhaltsplatzhalter 6" descr="Ein Bild, das Koralle enthält.&#10;&#10;Automatisch generierte Beschreibung">
            <a:extLst>
              <a:ext uri="{FF2B5EF4-FFF2-40B4-BE49-F238E27FC236}">
                <a16:creationId xmlns:a16="http://schemas.microsoft.com/office/drawing/2014/main" id="{C5ECB2C5-488B-493D-9C8A-C8495D950F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1" r="2492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F7F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47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BFD9368-4611-42CB-BB84-BE3F78613B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t="356" r="19458" b="-426"/>
          <a:stretch/>
        </p:blipFill>
        <p:spPr>
          <a:xfrm>
            <a:off x="2202093" y="785764"/>
            <a:ext cx="7787813" cy="574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54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E3ACE-E3BA-4582-91BF-118B64E5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Kipppunkte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0C18D2-ECF0-444A-8039-7EA69177F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Punkte des Ökosystem, die sich bei Überschreitung nicht mehr selbst regenerieren können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Die Erderwärmung wäre unumkehrbar!!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Klimakrise verstärkt sich  selbst (Rückkopplungseffekt)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Viele Kippunkte werden bei vermutlich 2°C überschritten sein 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5541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Vorhang enthält.&#10;&#10;Automatisch generierte Beschreibung">
            <a:extLst>
              <a:ext uri="{FF2B5EF4-FFF2-40B4-BE49-F238E27FC236}">
                <a16:creationId xmlns:a16="http://schemas.microsoft.com/office/drawing/2014/main" id="{02935526-A9E0-4B1E-B0D6-4A60925B64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r="2" b="2"/>
          <a:stretch/>
        </p:blipFill>
        <p:spPr>
          <a:xfrm>
            <a:off x="1533040" y="1335640"/>
            <a:ext cx="9125919" cy="514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78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nhaltsplatzhalter 5" descr="Ein Bild, das Karte enthält.&#10;&#10;Automatisch generierte Beschreibung">
            <a:extLst>
              <a:ext uri="{FF2B5EF4-FFF2-40B4-BE49-F238E27FC236}">
                <a16:creationId xmlns:a16="http://schemas.microsoft.com/office/drawing/2014/main" id="{188A29A7-9B71-41AA-9B0C-9A5C00DE9F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1" b="8729"/>
          <a:stretch/>
        </p:blipFill>
        <p:spPr>
          <a:xfrm>
            <a:off x="0" y="719191"/>
            <a:ext cx="10072828" cy="566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48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EF5C3-B492-4318-9189-70049B3B1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accent4">
                    <a:lumMod val="75000"/>
                  </a:schemeClr>
                </a:solidFill>
              </a:rPr>
              <a:t>Klimagerechtigkeit</a:t>
            </a:r>
            <a:r>
              <a:rPr lang="de-DE" dirty="0"/>
              <a:t>	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F7F9BA3-BE83-4492-9D60-7B124C41D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774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7B0078-71C9-4A8C-B7CF-95C6A3DB9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Deutschland und Klimaschutz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688515-9BE8-4706-83BF-41F64482F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5726"/>
            <a:ext cx="10515599" cy="420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Wie </a:t>
            </a:r>
            <a:r>
              <a:rPr lang="en-US" sz="2400" kern="1200" err="1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weit</a:t>
            </a:r>
            <a:r>
              <a:rPr lang="en-US" sz="24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err="1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ist</a:t>
            </a:r>
            <a:r>
              <a:rPr lang="en-US" sz="24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Deutschland?</a:t>
            </a:r>
            <a:r>
              <a:rPr lang="en-US" sz="2400" dirty="0"/>
              <a:t>  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DCEF94F-D2EA-4A42-B013-81752CD73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84" y="1863801"/>
            <a:ext cx="8339431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90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AD8B73-3070-4575-8D9E-95243879CE3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>
                <a:solidFill>
                  <a:schemeClr val="accent4">
                    <a:lumMod val="75000"/>
                  </a:schemeClr>
                </a:solidFill>
              </a:rPr>
              <a:t>Deutschland braucht politische Veränderung!!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13969D-41A5-448A-825F-0E97C7E44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Die </a:t>
            </a:r>
            <a:r>
              <a:rPr lang="en-US" sz="2400" err="1">
                <a:solidFill>
                  <a:schemeClr val="accent4">
                    <a:lumMod val="50000"/>
                  </a:schemeClr>
                </a:solidFill>
              </a:rPr>
              <a:t>Politik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muss </a:t>
            </a:r>
            <a:r>
              <a:rPr lang="en-US" sz="2400" err="1">
                <a:solidFill>
                  <a:schemeClr val="accent4">
                    <a:lumMod val="50000"/>
                  </a:schemeClr>
                </a:solidFill>
              </a:rPr>
              <a:t>massiv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err="1">
                <a:solidFill>
                  <a:schemeClr val="accent4">
                    <a:lumMod val="50000"/>
                  </a:schemeClr>
                </a:solidFill>
              </a:rPr>
              <a:t>umsteuern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und die </a:t>
            </a:r>
            <a:r>
              <a:rPr lang="en-US" sz="2400" err="1">
                <a:solidFill>
                  <a:schemeClr val="accent4">
                    <a:lumMod val="50000"/>
                  </a:schemeClr>
                </a:solidFill>
              </a:rPr>
              <a:t>Verantwortung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err="1">
                <a:solidFill>
                  <a:schemeClr val="accent4">
                    <a:lumMod val="50000"/>
                  </a:schemeClr>
                </a:solidFill>
              </a:rPr>
              <a:t>übernehmen</a:t>
            </a:r>
            <a:endParaRPr lang="en-US" sz="240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924CED0-11CC-484B-805B-4178663BD0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122576" y="1825625"/>
            <a:ext cx="4448318" cy="444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28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3C542-F0F3-4C56-B312-51BFB461C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chemeClr val="accent4">
                    <a:lumMod val="75000"/>
                  </a:schemeClr>
                </a:solidFill>
              </a:rPr>
              <a:t>Weitere Maßnahmen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5C5A99-3FAF-4E26-9904-96189723EB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accent4">
                    <a:lumMod val="50000"/>
                  </a:schemeClr>
                </a:solidFill>
              </a:rPr>
              <a:t>Gleichzeitig Bedarf es Maßnahmen zur Ausbau von erneuerbarer Energie </a:t>
            </a:r>
            <a:endParaRPr lang="en-US" sz="200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en-US" sz="2000">
                <a:solidFill>
                  <a:schemeClr val="accent4">
                    <a:lumMod val="50000"/>
                  </a:schemeClr>
                </a:solidFill>
              </a:rPr>
              <a:t>Tendenz -&gt; Regierung verhindert aktiv die Eindämmerung der Klimakrise</a:t>
            </a:r>
            <a:r>
              <a:rPr lang="en-US" sz="2000" dirty="0"/>
              <a:t> </a:t>
            </a:r>
            <a:endParaRPr lang="en-US" sz="2000" dirty="0">
              <a:cs typeface="Calibri"/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D213517-F4A6-416E-A06F-705850BCA3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72202" y="1825625"/>
            <a:ext cx="5181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1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73E35-8FB8-4443-B7BD-D85E47D3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Inhalt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79C8F9-8BD0-4FC2-BED8-BC57641A0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de-DE">
                <a:solidFill>
                  <a:schemeClr val="accent4">
                    <a:lumMod val="50000"/>
                  </a:schemeClr>
                </a:solidFill>
              </a:rPr>
              <a:t>Klimawandel vs. Klimakrise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Wetter vs. Klima</a:t>
            </a:r>
            <a:endParaRPr lang="de-DE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de-DE">
                <a:solidFill>
                  <a:schemeClr val="accent4">
                    <a:lumMod val="50000"/>
                  </a:schemeClr>
                </a:solidFill>
                <a:cs typeface="Calibri"/>
              </a:rPr>
              <a:t>Klima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Ursachen Klimawandel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de-DE">
                <a:solidFill>
                  <a:schemeClr val="accent4">
                    <a:lumMod val="50000"/>
                  </a:schemeClr>
                </a:solidFill>
                <a:cs typeface="Calibri"/>
              </a:rPr>
              <a:t>Der natürliche Treibhauseffekt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de-DE">
                <a:solidFill>
                  <a:schemeClr val="accent4">
                    <a:lumMod val="50000"/>
                  </a:schemeClr>
                </a:solidFill>
                <a:cs typeface="Calibri"/>
              </a:rPr>
              <a:t>Der anthropogene Treibhauseffekt 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de-DE">
                <a:solidFill>
                  <a:schemeClr val="accent4">
                    <a:lumMod val="50000"/>
                  </a:schemeClr>
                </a:solidFill>
                <a:cs typeface="Calibri"/>
              </a:rPr>
              <a:t>Der Kohlenstoffkreislauf </a:t>
            </a:r>
          </a:p>
          <a:p>
            <a:r>
              <a:rPr lang="de-DE" dirty="0">
                <a:solidFill>
                  <a:schemeClr val="accent4">
                    <a:lumMod val="50000"/>
                  </a:schemeClr>
                </a:solidFill>
                <a:cs typeface="Calibri"/>
              </a:rPr>
              <a:t>Auswirkungen der Klimakrise auf das Ökosystem </a:t>
            </a:r>
          </a:p>
          <a:p>
            <a:pPr lvl="1"/>
            <a:r>
              <a:rPr lang="de-DE">
                <a:solidFill>
                  <a:schemeClr val="accent4">
                    <a:lumMod val="50000"/>
                  </a:schemeClr>
                </a:solidFill>
                <a:cs typeface="Calibri"/>
              </a:rPr>
              <a:t>Wie passiert das? Regenwaldabholzung 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de-DE">
                <a:solidFill>
                  <a:schemeClr val="accent4">
                    <a:lumMod val="50000"/>
                  </a:schemeClr>
                </a:solidFill>
              </a:rPr>
              <a:t>Klima-Kipppunkte und Szenarien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Klimagerechtigkeit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Deutschland und Klimaschutz</a:t>
            </a:r>
            <a:endParaRPr lang="de-DE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de-DE">
                <a:solidFill>
                  <a:schemeClr val="accent4">
                    <a:lumMod val="50000"/>
                  </a:schemeClr>
                </a:solidFill>
                <a:cs typeface="Calibri"/>
              </a:rPr>
              <a:t>Wie nah ist die Klimakrise in Deutschland? 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de-DE" dirty="0">
                <a:solidFill>
                  <a:schemeClr val="accent4">
                    <a:lumMod val="50000"/>
                  </a:schemeClr>
                </a:solidFill>
                <a:cs typeface="Calibri"/>
              </a:rPr>
              <a:t>Können </a:t>
            </a:r>
            <a:r>
              <a:rPr lang="de-DE">
                <a:solidFill>
                  <a:schemeClr val="accent4">
                    <a:lumMod val="50000"/>
                  </a:schemeClr>
                </a:solidFill>
                <a:cs typeface="Calibri"/>
              </a:rPr>
              <a:t>wir das 1,5-Grad-Ziel noch erreichen? 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endParaRPr lang="de-D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504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1F644-042F-44B5-BCA9-28D94CA17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9" y="640080"/>
            <a:ext cx="6274590" cy="401834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accent4">
                    <a:lumMod val="75000"/>
                  </a:schemeClr>
                </a:solidFill>
              </a:rPr>
              <a:t>Wir nah ist die Klimakrise in Deutschland?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5E2DFA-B1D2-4D54-994B-F35532655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7329" y="4796852"/>
            <a:ext cx="6274590" cy="1421068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accent4">
                    <a:lumMod val="50000"/>
                  </a:schemeClr>
                </a:solidFill>
              </a:rPr>
              <a:t>Im Globalen Vergleich verzeichnet man einen Temperaturanstieg von 1,6°C in Deutschland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6B8537F-5E41-43DE-8D23-4093459777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r="4016"/>
          <a:stretch/>
        </p:blipFill>
        <p:spPr>
          <a:xfrm>
            <a:off x="10275" y="10"/>
            <a:ext cx="465429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6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64F54-4609-4B86-9888-87915885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Können wir das 1,5-Grad-Ziel </a:t>
            </a:r>
            <a:br>
              <a:rPr lang="de-DE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noch erreichen?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B1EFC4-6FC2-43CC-A924-F4DCC2B3F1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sz="2800" dirty="0">
                <a:solidFill>
                  <a:schemeClr val="accent6">
                    <a:lumMod val="75000"/>
                  </a:schemeClr>
                </a:solidFill>
              </a:rPr>
              <a:t>JA!</a:t>
            </a:r>
          </a:p>
          <a:p>
            <a:r>
              <a:rPr lang="de-DE" sz="2800" dirty="0">
                <a:solidFill>
                  <a:schemeClr val="accent6">
                    <a:lumMod val="75000"/>
                  </a:schemeClr>
                </a:solidFill>
              </a:rPr>
              <a:t>Theoretisch schon…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9E9666-046E-4BEB-80F2-8DBE810456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Das notwenige Wissen und die Technik für die </a:t>
            </a:r>
            <a:r>
              <a:rPr lang="de-DE" err="1">
                <a:solidFill>
                  <a:schemeClr val="accent4">
                    <a:lumMod val="50000"/>
                  </a:schemeClr>
                </a:solidFill>
              </a:rPr>
              <a:t>Emmissionsreduktion</a:t>
            </a:r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 sind vorhanden 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9A59D78-4F9E-4964-AB02-6859E8B88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Aber…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AA3A305-0306-4C38-A631-C34D3AA26E9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Es </a:t>
            </a:r>
            <a:r>
              <a:rPr lang="de-DE">
                <a:solidFill>
                  <a:schemeClr val="accent4">
                    <a:lumMod val="50000"/>
                  </a:schemeClr>
                </a:solidFill>
              </a:rPr>
              <a:t>bedarf</a:t>
            </a:r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 politische Maßnahmen und gesellschaftliche Veränderungen, d.h. Maßnahmen auf allen Ebenen </a:t>
            </a:r>
          </a:p>
        </p:txBody>
      </p:sp>
    </p:spTree>
    <p:extLst>
      <p:ext uri="{BB962C8B-B14F-4D97-AF65-F5344CB8AC3E}">
        <p14:creationId xmlns:p14="http://schemas.microsoft.com/office/powerpoint/2010/main" val="2575023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C649D-5715-4CF7-A00F-294BE3E2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</a:rPr>
              <a:t>Vielen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 Dank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</a:rPr>
              <a:t>für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en-US" sz="5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</a:rPr>
              <a:t>Eure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</a:rPr>
              <a:t>Aufmerksamkeit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! </a:t>
            </a:r>
            <a:endParaRPr lang="en-US" sz="54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76634-4996-4916-ABEE-581F33F5A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400" b="1" dirty="0" err="1"/>
              <a:t>Fragen</a:t>
            </a:r>
            <a:r>
              <a:rPr lang="en-US" sz="2400" b="1" dirty="0"/>
              <a:t>?</a:t>
            </a:r>
          </a:p>
          <a:p>
            <a:pPr marL="0"/>
            <a:r>
              <a:rPr lang="en-US" sz="2400" b="1" dirty="0" err="1"/>
              <a:t>Anmerkungen</a:t>
            </a:r>
            <a:r>
              <a:rPr lang="en-US" sz="2400" b="1" dirty="0"/>
              <a:t>?</a:t>
            </a:r>
            <a:endParaRPr lang="en-US" sz="2400" b="1" dirty="0">
              <a:cs typeface="Calibri"/>
            </a:endParaRPr>
          </a:p>
          <a:p>
            <a:pPr marL="0"/>
            <a:r>
              <a:rPr lang="en-US" sz="2400" b="1" dirty="0" err="1"/>
              <a:t>Diskussionsbedarf</a:t>
            </a:r>
            <a:r>
              <a:rPr lang="en-US" sz="2400" b="1" dirty="0"/>
              <a:t>?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6BC5225-5696-4419-8AE0-D2343B1A6D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39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7584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61C88-A20F-405F-B0F7-F9E427846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Klimawandel vs. Klimakrise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CA6D47-E9C2-479E-BEA8-543E9CF15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Klimawandel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90BAAA-960A-4D72-B6F1-37E3582235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Natürlicher Vorgang 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Wird gestört von menschlichem Handeln, wie Emissionsausstoß 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Begriff stellt bewusstseinsschaffende Wirkung dar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611EEBF-5931-4106-ADC6-63582C005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Klimakrise 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73DEDA6-4491-4B02-A204-29264B930C7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Wir stecken in einer Klimakrise und steuern immer mehr dahin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Auswirkung des menschengemachten/ beschleunigten Klimawandels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Schafft Bewusstsein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Daher der Begriff, den wir in diesem Rahmen verwenden 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97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5A2E5-7859-4BDD-BAAC-18503C390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Wetter vs. Klima</a:t>
            </a:r>
            <a:r>
              <a:rPr lang="de-DE" dirty="0"/>
              <a:t>	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046C87-1374-40CD-8519-D996FC7A2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Wetter	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E5CB5B-2E35-4195-A8AD-EAEE201296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Täglicher Zustand der sichtbaren und spürbaren Atmosphäre 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Wenn von sonnig, bewölkt, regnerisch, windig etc. an einem bestimmten Ort stattfindet. 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Schwankungen sind möglich 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92F8D17-938D-4F11-90BC-77D659230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Klima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B31C17B-72DB-4778-A5D5-9B7BEB1DC9A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Klima ist das Wetter nur in einem längeren Zeitraum 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Mind. 30 Jahre 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Ein Trend ist erkennbar 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74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38654-77F4-4A28-AE40-84D57D813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accent4">
                    <a:lumMod val="75000"/>
                  </a:schemeClr>
                </a:solidFill>
              </a:rPr>
              <a:t>Klima</a:t>
            </a:r>
            <a:endParaRPr lang="de-DE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F6F134A-B819-49CC-A1BC-FD4FBF4E6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33" y="1465536"/>
            <a:ext cx="7536657" cy="4240199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FC9E0D-AB0F-42A6-B321-854DA99AD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accent4">
                    <a:lumMod val="50000"/>
                  </a:schemeClr>
                </a:solidFill>
              </a:rPr>
              <a:t>Trend der letzten 30 Jahren wird hier deutlich sichtbar</a:t>
            </a:r>
            <a:endParaRPr lang="de-DE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accent4">
                    <a:lumMod val="50000"/>
                  </a:schemeClr>
                </a:solidFill>
              </a:rPr>
              <a:t>Temperatur Anstieg </a:t>
            </a:r>
            <a:endParaRPr lang="de-DE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accent4">
                    <a:lumMod val="50000"/>
                  </a:schemeClr>
                </a:solidFill>
              </a:rPr>
              <a:t>Ist ein globales Phänomen</a:t>
            </a:r>
            <a:r>
              <a:rPr lang="de-D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4747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6E38E-F6D4-47EC-91BD-0A2F2CC15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Ursachen der Klimakrise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88951E-5F9E-48B8-9A0B-47F084CB9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Zu unterscheiden 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Der natürliche Treibhauseffekt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Der anthropogene Treibhauseffekt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78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D6F0C-B1A7-4E11-8393-F1C757D01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Der natürliche Treibhauseffekt</a:t>
            </a:r>
            <a:r>
              <a:rPr lang="de-DE" dirty="0"/>
              <a:t> 	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B0DB52-06D8-4D7A-8BD3-F3E99E0D6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Ohne den natürlichen Treibhauseffekt wäre es auf der Erdoberfläche -18°C 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Ohne wäre ein Leben auf der Erde nicht möglich 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ACF7BC36-A8BC-47FC-A2D1-62D066A58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38" y="2057400"/>
            <a:ext cx="5219700" cy="2733675"/>
          </a:xfrm>
        </p:spPr>
      </p:pic>
    </p:spTree>
    <p:extLst>
      <p:ext uri="{BB962C8B-B14F-4D97-AF65-F5344CB8AC3E}">
        <p14:creationId xmlns:p14="http://schemas.microsoft.com/office/powerpoint/2010/main" val="271882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ADACF-CBAD-4AF1-BB60-4CAE37E7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Der anthropogene Treibhauseffekt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4F692A-3E5D-4BA4-B0AD-6BF729B65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Mit </a:t>
            </a:r>
            <a:r>
              <a:rPr lang="de-DE">
                <a:solidFill>
                  <a:schemeClr val="accent4">
                    <a:lumMod val="50000"/>
                  </a:schemeClr>
                </a:solidFill>
              </a:rPr>
              <a:t>Beginn</a:t>
            </a:r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 der Industrialisierung beeinflusst der Mensch den Treibhauseffekt  durch zusätzlichen Ausstoß von Gasen 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Die Erde wird dadurch überfordert 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Gase können nicht umgewandelt werden 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</a:rPr>
              <a:t>Der Treibhauseffekt wird verstärkt und beschleunigt </a:t>
            </a:r>
            <a:endParaRPr lang="de-DE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10" name="Inhaltsplatzhalter 9" descr="Ein Bild, das Natur, Rauch, Sonnenuntergang enthält.&#10;&#10;Automatisch generierte Beschreibung">
            <a:extLst>
              <a:ext uri="{FF2B5EF4-FFF2-40B4-BE49-F238E27FC236}">
                <a16:creationId xmlns:a16="http://schemas.microsoft.com/office/drawing/2014/main" id="{642D9ADB-0798-47F2-AE33-2FB7162AE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80" y="2020426"/>
            <a:ext cx="5030620" cy="2817147"/>
          </a:xfrm>
        </p:spPr>
      </p:pic>
    </p:spTree>
    <p:extLst>
      <p:ext uri="{BB962C8B-B14F-4D97-AF65-F5344CB8AC3E}">
        <p14:creationId xmlns:p14="http://schemas.microsoft.com/office/powerpoint/2010/main" val="69229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30E7F0-4F32-41A2-BDBB-1E4345872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Der Kohlenstoffkreislauf</a:t>
            </a:r>
            <a:r>
              <a:rPr lang="de-DE" dirty="0"/>
              <a:t> </a:t>
            </a:r>
          </a:p>
        </p:txBody>
      </p:sp>
      <p:pic>
        <p:nvPicPr>
          <p:cNvPr id="4" name="Onlinemedien 3" title="Klima – der Kohlenstoffkreislauf">
            <a:hlinkClick r:id="" action="ppaction://media"/>
            <a:extLst>
              <a:ext uri="{FF2B5EF4-FFF2-40B4-BE49-F238E27FC236}">
                <a16:creationId xmlns:a16="http://schemas.microsoft.com/office/drawing/2014/main" id="{BC34A801-5F56-473C-AE35-9931E2627AD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71803" y="1690688"/>
            <a:ext cx="8048393" cy="45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Breitbild</PresentationFormat>
  <Paragraphs>97</Paragraphs>
  <Slides>22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</vt:lpstr>
      <vt:lpstr>Office</vt:lpstr>
      <vt:lpstr>Grundlagen Klimawandel und die Klimakrise</vt:lpstr>
      <vt:lpstr>Inhalt </vt:lpstr>
      <vt:lpstr>Klimawandel vs. Klimakrise</vt:lpstr>
      <vt:lpstr>Wetter vs. Klima </vt:lpstr>
      <vt:lpstr>Klima</vt:lpstr>
      <vt:lpstr>Ursachen der Klimakrise </vt:lpstr>
      <vt:lpstr>Der natürliche Treibhauseffekt  </vt:lpstr>
      <vt:lpstr>Der anthropogene Treibhauseffekt</vt:lpstr>
      <vt:lpstr>Der Kohlenstoffkreislauf </vt:lpstr>
      <vt:lpstr>Auswirkungen der  Klimakrise auf das Ökosystem</vt:lpstr>
      <vt:lpstr>Wie passiert das? Regenwaldabholzung!</vt:lpstr>
      <vt:lpstr>PowerPoint-Präsentation</vt:lpstr>
      <vt:lpstr>Kipppunkte</vt:lpstr>
      <vt:lpstr>PowerPoint-Präsentation</vt:lpstr>
      <vt:lpstr>PowerPoint-Präsentation</vt:lpstr>
      <vt:lpstr>Klimagerechtigkeit </vt:lpstr>
      <vt:lpstr>Deutschland und Klimaschutz</vt:lpstr>
      <vt:lpstr>Deutschland braucht politische Veränderung!!</vt:lpstr>
      <vt:lpstr>Weitere Maßnahmen </vt:lpstr>
      <vt:lpstr>Wir nah ist die Klimakrise in Deutschland?</vt:lpstr>
      <vt:lpstr>Können wir das 1,5-Grad-Ziel  noch erreichen?</vt:lpstr>
      <vt:lpstr>Vielen Dank für  Eure Aufmerksamkeit!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Klimawandel und die Klimakrise</dc:title>
  <dc:creator>Gülistan Bayan</dc:creator>
  <cp:lastModifiedBy>Mika Wagner</cp:lastModifiedBy>
  <cp:revision>69</cp:revision>
  <dcterms:created xsi:type="dcterms:W3CDTF">2021-07-29T16:18:00Z</dcterms:created>
  <dcterms:modified xsi:type="dcterms:W3CDTF">2021-10-13T15:37:51Z</dcterms:modified>
</cp:coreProperties>
</file>