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87029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5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974838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6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962645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5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005318" y="7176125"/>
            <a:ext cx="1428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lbert-schweitzer-stiftung.de/aktuell/warum-sojawurst-nicht-dem-regenwald-schadet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1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5.png"/><Relationship Id="rId32" Type="http://schemas.openxmlformats.org/officeDocument/2006/relationships/image" Target="../media/image74.png"/><Relationship Id="rId33" Type="http://schemas.openxmlformats.org/officeDocument/2006/relationships/image" Target="../media/image75.png"/><Relationship Id="rId34" Type="http://schemas.openxmlformats.org/officeDocument/2006/relationships/image" Target="../media/image8.png"/><Relationship Id="rId35" Type="http://schemas.openxmlformats.org/officeDocument/2006/relationships/image" Target="../media/image76.png"/><Relationship Id="rId36" Type="http://schemas.openxmlformats.org/officeDocument/2006/relationships/image" Target="../media/image77.png"/><Relationship Id="rId37" Type="http://schemas.openxmlformats.org/officeDocument/2006/relationships/image" Target="../media/image78.png"/><Relationship Id="rId38" Type="http://schemas.openxmlformats.org/officeDocument/2006/relationships/image" Target="../media/image79.png"/><Relationship Id="rId39" Type="http://schemas.openxmlformats.org/officeDocument/2006/relationships/image" Target="../media/image80.png"/><Relationship Id="rId40" Type="http://schemas.openxmlformats.org/officeDocument/2006/relationships/image" Target="../media/image81.png"/><Relationship Id="rId41" Type="http://schemas.openxmlformats.org/officeDocument/2006/relationships/image" Target="../media/image82.png"/><Relationship Id="rId42" Type="http://schemas.openxmlformats.org/officeDocument/2006/relationships/image" Target="../media/image83.png"/><Relationship Id="rId43" Type="http://schemas.openxmlformats.org/officeDocument/2006/relationships/image" Target="../media/image84.png"/><Relationship Id="rId44" Type="http://schemas.openxmlformats.org/officeDocument/2006/relationships/image" Target="../media/image85.png"/><Relationship Id="rId45" Type="http://schemas.openxmlformats.org/officeDocument/2006/relationships/image" Target="../media/image86.png"/><Relationship Id="rId46" Type="http://schemas.openxmlformats.org/officeDocument/2006/relationships/image" Target="../media/image87.png"/><Relationship Id="rId47" Type="http://schemas.openxmlformats.org/officeDocument/2006/relationships/image" Target="../media/image88.png"/><Relationship Id="rId48" Type="http://schemas.openxmlformats.org/officeDocument/2006/relationships/image" Target="../media/image89.png"/><Relationship Id="rId49" Type="http://schemas.openxmlformats.org/officeDocument/2006/relationships/image" Target="../media/image90.png"/><Relationship Id="rId50" Type="http://schemas.openxmlformats.org/officeDocument/2006/relationships/image" Target="../media/image9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3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image" Target="../media/image115.png"/><Relationship Id="rId28" Type="http://schemas.openxmlformats.org/officeDocument/2006/relationships/image" Target="../media/image8.png"/><Relationship Id="rId29" Type="http://schemas.openxmlformats.org/officeDocument/2006/relationships/image" Target="../media/image116.png"/><Relationship Id="rId30" Type="http://schemas.openxmlformats.org/officeDocument/2006/relationships/image" Target="../media/image117.png"/><Relationship Id="rId31" Type="http://schemas.openxmlformats.org/officeDocument/2006/relationships/image" Target="../media/image118.png"/><Relationship Id="rId32" Type="http://schemas.openxmlformats.org/officeDocument/2006/relationships/image" Target="../media/image119.png"/><Relationship Id="rId33" Type="http://schemas.openxmlformats.org/officeDocument/2006/relationships/image" Target="../media/image120.png"/><Relationship Id="rId34" Type="http://schemas.openxmlformats.org/officeDocument/2006/relationships/image" Target="../media/image121.png"/><Relationship Id="rId35" Type="http://schemas.openxmlformats.org/officeDocument/2006/relationships/image" Target="../media/image122.png"/><Relationship Id="rId36" Type="http://schemas.openxmlformats.org/officeDocument/2006/relationships/image" Target="../media/image123.png"/><Relationship Id="rId37" Type="http://schemas.openxmlformats.org/officeDocument/2006/relationships/image" Target="../media/image124.png"/><Relationship Id="rId38" Type="http://schemas.openxmlformats.org/officeDocument/2006/relationships/image" Target="../media/image125.png"/><Relationship Id="rId39" Type="http://schemas.openxmlformats.org/officeDocument/2006/relationships/image" Target="../media/image126.png"/><Relationship Id="rId40" Type="http://schemas.openxmlformats.org/officeDocument/2006/relationships/image" Target="../media/image127.png"/><Relationship Id="rId41" Type="http://schemas.openxmlformats.org/officeDocument/2006/relationships/image" Target="../media/image128.png"/><Relationship Id="rId42" Type="http://schemas.openxmlformats.org/officeDocument/2006/relationships/image" Target="../media/image129.png"/><Relationship Id="rId43" Type="http://schemas.openxmlformats.org/officeDocument/2006/relationships/image" Target="../media/image130.png"/><Relationship Id="rId44" Type="http://schemas.openxmlformats.org/officeDocument/2006/relationships/image" Target="../media/image131.png"/><Relationship Id="rId45" Type="http://schemas.openxmlformats.org/officeDocument/2006/relationships/image" Target="../media/image132.png"/><Relationship Id="rId46" Type="http://schemas.openxmlformats.org/officeDocument/2006/relationships/image" Target="../media/image13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5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20" Type="http://schemas.openxmlformats.org/officeDocument/2006/relationships/image" Target="../media/image150.png"/><Relationship Id="rId21" Type="http://schemas.openxmlformats.org/officeDocument/2006/relationships/image" Target="../media/image13.png"/><Relationship Id="rId22" Type="http://schemas.openxmlformats.org/officeDocument/2006/relationships/image" Target="../media/image151.png"/><Relationship Id="rId23" Type="http://schemas.openxmlformats.org/officeDocument/2006/relationships/image" Target="../media/image152.png"/><Relationship Id="rId24" Type="http://schemas.openxmlformats.org/officeDocument/2006/relationships/image" Target="../media/image153.png"/><Relationship Id="rId25" Type="http://schemas.openxmlformats.org/officeDocument/2006/relationships/image" Target="../media/image154.png"/><Relationship Id="rId26" Type="http://schemas.openxmlformats.org/officeDocument/2006/relationships/image" Target="../media/image155.png"/><Relationship Id="rId27" Type="http://schemas.openxmlformats.org/officeDocument/2006/relationships/image" Target="../media/image156.png"/><Relationship Id="rId28" Type="http://schemas.openxmlformats.org/officeDocument/2006/relationships/image" Target="../media/image157.png"/><Relationship Id="rId29" Type="http://schemas.openxmlformats.org/officeDocument/2006/relationships/image" Target="../media/image158.png"/><Relationship Id="rId30" Type="http://schemas.openxmlformats.org/officeDocument/2006/relationships/image" Target="../media/image159.png"/><Relationship Id="rId31" Type="http://schemas.openxmlformats.org/officeDocument/2006/relationships/image" Target="../media/image160.png"/><Relationship Id="rId32" Type="http://schemas.openxmlformats.org/officeDocument/2006/relationships/image" Target="../media/image161.png"/><Relationship Id="rId33" Type="http://schemas.openxmlformats.org/officeDocument/2006/relationships/image" Target="../media/image162.png"/><Relationship Id="rId34" Type="http://schemas.openxmlformats.org/officeDocument/2006/relationships/image" Target="../media/image163.png"/><Relationship Id="rId35" Type="http://schemas.openxmlformats.org/officeDocument/2006/relationships/image" Target="../media/image164.png"/><Relationship Id="rId36" Type="http://schemas.openxmlformats.org/officeDocument/2006/relationships/image" Target="../media/image165.png"/><Relationship Id="rId37" Type="http://schemas.openxmlformats.org/officeDocument/2006/relationships/image" Target="../media/image16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940" y="513588"/>
            <a:ext cx="9187180" cy="334010"/>
          </a:xfrm>
          <a:prstGeom prst="rect">
            <a:avLst/>
          </a:prstGeom>
          <a:solidFill>
            <a:srgbClr val="A6B727"/>
          </a:solidFill>
        </p:spPr>
        <p:txBody>
          <a:bodyPr wrap="square" lIns="0" tIns="3683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290"/>
              </a:spcBef>
            </a:pPr>
            <a:r>
              <a:rPr dirty="0" sz="1400" spc="229">
                <a:solidFill>
                  <a:srgbClr val="FFFFFF"/>
                </a:solidFill>
                <a:latin typeface="Calibri"/>
                <a:cs typeface="Calibri"/>
              </a:rPr>
              <a:t>UMWELTBEWUSSTSEIN</a:t>
            </a:r>
            <a:r>
              <a:rPr dirty="0" sz="1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95">
                <a:solidFill>
                  <a:srgbClr val="FFFFFF"/>
                </a:solidFill>
                <a:latin typeface="Calibri"/>
                <a:cs typeface="Calibri"/>
              </a:rPr>
              <a:t>FÄNGT</a:t>
            </a:r>
            <a:r>
              <a:rPr dirty="0" sz="14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95">
                <a:solidFill>
                  <a:srgbClr val="FFFFFF"/>
                </a:solidFill>
                <a:latin typeface="Calibri"/>
                <a:cs typeface="Calibri"/>
              </a:rPr>
              <a:t>BEIM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50">
                <a:solidFill>
                  <a:srgbClr val="FFFFFF"/>
                </a:solidFill>
                <a:latin typeface="Calibri"/>
                <a:cs typeface="Calibri"/>
              </a:rPr>
              <a:t>ESSEN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95">
                <a:solidFill>
                  <a:srgbClr val="FFFFFF"/>
                </a:solidFill>
                <a:latin typeface="Calibri"/>
                <a:cs typeface="Calibri"/>
              </a:rPr>
              <a:t>AN…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90">
                <a:solidFill>
                  <a:srgbClr val="FFFFFF"/>
                </a:solidFill>
                <a:latin typeface="Calibri"/>
                <a:cs typeface="Calibri"/>
              </a:rPr>
              <a:t>DEIN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75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40">
                <a:solidFill>
                  <a:srgbClr val="FFFFFF"/>
                </a:solidFill>
                <a:latin typeface="Calibri"/>
                <a:cs typeface="Calibri"/>
              </a:rPr>
              <a:t>ZUM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15">
                <a:solidFill>
                  <a:srgbClr val="FFFFFF"/>
                </a:solidFill>
                <a:latin typeface="Calibri"/>
                <a:cs typeface="Calibri"/>
              </a:rPr>
              <a:t>VEGANEN</a:t>
            </a:r>
            <a:r>
              <a:rPr dirty="0" sz="14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15">
                <a:solidFill>
                  <a:srgbClr val="FFFFFF"/>
                </a:solidFill>
                <a:latin typeface="Calibri"/>
                <a:cs typeface="Calibri"/>
              </a:rPr>
              <a:t>KOCHEN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87029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5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74838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6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62645" y="7098487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79">
                <a:moveTo>
                  <a:pt x="0" y="0"/>
                </a:moveTo>
                <a:lnTo>
                  <a:pt x="0" y="462076"/>
                </a:lnTo>
              </a:path>
            </a:pathLst>
          </a:custGeom>
          <a:ln w="6095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627" y="1610614"/>
            <a:ext cx="4338955" cy="1134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1300"/>
              </a:lnSpc>
              <a:spcBef>
                <a:spcPts val="90"/>
              </a:spcBef>
            </a:pPr>
            <a:r>
              <a:rPr dirty="0" sz="1200" spc="110">
                <a:latin typeface="Calibri"/>
                <a:cs typeface="Calibri"/>
              </a:rPr>
              <a:t>Kein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Plastik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hier,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Fahrrad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statt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Auto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dort-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umweltbewusst  </a:t>
            </a:r>
            <a:r>
              <a:rPr dirty="0" sz="1200" spc="145">
                <a:latin typeface="Calibri"/>
                <a:cs typeface="Calibri"/>
              </a:rPr>
              <a:t>zu </a:t>
            </a:r>
            <a:r>
              <a:rPr dirty="0" sz="1200" spc="100">
                <a:latin typeface="Calibri"/>
                <a:cs typeface="Calibri"/>
              </a:rPr>
              <a:t>leben </a:t>
            </a:r>
            <a:r>
              <a:rPr dirty="0" sz="1200" spc="135">
                <a:latin typeface="Calibri"/>
                <a:cs typeface="Calibri"/>
              </a:rPr>
              <a:t>kann ganzschön </a:t>
            </a:r>
            <a:r>
              <a:rPr dirty="0" sz="1200" spc="114">
                <a:latin typeface="Calibri"/>
                <a:cs typeface="Calibri"/>
              </a:rPr>
              <a:t>überfordernd </a:t>
            </a:r>
            <a:r>
              <a:rPr dirty="0" sz="1200" spc="90">
                <a:latin typeface="Calibri"/>
                <a:cs typeface="Calibri"/>
              </a:rPr>
              <a:t>sein. </a:t>
            </a:r>
            <a:r>
              <a:rPr dirty="0" sz="1200" spc="110">
                <a:latin typeface="Calibri"/>
                <a:cs typeface="Calibri"/>
              </a:rPr>
              <a:t>Aber </a:t>
            </a:r>
            <a:r>
              <a:rPr dirty="0" sz="1200" spc="105">
                <a:latin typeface="Calibri"/>
                <a:cs typeface="Calibri"/>
              </a:rPr>
              <a:t>keine  </a:t>
            </a:r>
            <a:r>
              <a:rPr dirty="0" sz="1200" spc="110">
                <a:latin typeface="Calibri"/>
                <a:cs typeface="Calibri"/>
              </a:rPr>
              <a:t>Sorge, </a:t>
            </a:r>
            <a:r>
              <a:rPr dirty="0" sz="1200" spc="120">
                <a:latin typeface="Calibri"/>
                <a:cs typeface="Calibri"/>
              </a:rPr>
              <a:t>niemand </a:t>
            </a:r>
            <a:r>
              <a:rPr dirty="0" sz="1200" spc="100">
                <a:latin typeface="Calibri"/>
                <a:cs typeface="Calibri"/>
              </a:rPr>
              <a:t>ist </a:t>
            </a:r>
            <a:r>
              <a:rPr dirty="0" sz="1200" spc="105">
                <a:latin typeface="Calibri"/>
                <a:cs typeface="Calibri"/>
              </a:rPr>
              <a:t>perfekt. </a:t>
            </a:r>
            <a:r>
              <a:rPr dirty="0" sz="1200" spc="140">
                <a:latin typeface="Calibri"/>
                <a:cs typeface="Calibri"/>
              </a:rPr>
              <a:t>Schon </a:t>
            </a:r>
            <a:r>
              <a:rPr dirty="0" sz="1200" spc="95">
                <a:latin typeface="Calibri"/>
                <a:cs typeface="Calibri"/>
              </a:rPr>
              <a:t>kleine </a:t>
            </a:r>
            <a:r>
              <a:rPr dirty="0" sz="1200" spc="110">
                <a:latin typeface="Calibri"/>
                <a:cs typeface="Calibri"/>
              </a:rPr>
              <a:t>Schritte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können  </a:t>
            </a:r>
            <a:r>
              <a:rPr dirty="0" sz="1200" spc="105">
                <a:latin typeface="Calibri"/>
                <a:cs typeface="Calibri"/>
              </a:rPr>
              <a:t>einen </a:t>
            </a:r>
            <a:r>
              <a:rPr dirty="0" sz="1200" spc="110">
                <a:latin typeface="Calibri"/>
                <a:cs typeface="Calibri"/>
              </a:rPr>
              <a:t>Unterschied </a:t>
            </a:r>
            <a:r>
              <a:rPr dirty="0" sz="1200" spc="114">
                <a:latin typeface="Calibri"/>
                <a:cs typeface="Calibri"/>
              </a:rPr>
              <a:t>machen. </a:t>
            </a:r>
            <a:r>
              <a:rPr dirty="0" sz="1200" spc="135">
                <a:latin typeface="Calibri"/>
                <a:cs typeface="Calibri"/>
              </a:rPr>
              <a:t>Fang </a:t>
            </a:r>
            <a:r>
              <a:rPr dirty="0" sz="1200" spc="120">
                <a:latin typeface="Calibri"/>
                <a:cs typeface="Calibri"/>
              </a:rPr>
              <a:t>doch </a:t>
            </a:r>
            <a:r>
              <a:rPr dirty="0" sz="1200" spc="114">
                <a:latin typeface="Calibri"/>
                <a:cs typeface="Calibri"/>
              </a:rPr>
              <a:t>einfach </a:t>
            </a:r>
            <a:r>
              <a:rPr dirty="0" sz="1200" spc="85">
                <a:latin typeface="Calibri"/>
                <a:cs typeface="Calibri"/>
              </a:rPr>
              <a:t>in </a:t>
            </a:r>
            <a:r>
              <a:rPr dirty="0" sz="1200" spc="110">
                <a:latin typeface="Calibri"/>
                <a:cs typeface="Calibri"/>
              </a:rPr>
              <a:t>der  </a:t>
            </a:r>
            <a:r>
              <a:rPr dirty="0" sz="1200" spc="130">
                <a:latin typeface="Calibri"/>
                <a:cs typeface="Calibri"/>
              </a:rPr>
              <a:t>Küche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an!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4804" y="1597406"/>
            <a:ext cx="4425315" cy="299085"/>
          </a:xfrm>
          <a:prstGeom prst="rect">
            <a:avLst/>
          </a:prstGeom>
          <a:solidFill>
            <a:srgbClr val="A6B727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80">
                <a:solidFill>
                  <a:srgbClr val="FFFFFF"/>
                </a:solidFill>
                <a:latin typeface="Calibri"/>
                <a:cs typeface="Calibri"/>
              </a:rPr>
              <a:t>INHALT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8492" y="2250694"/>
            <a:ext cx="43313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75">
                <a:latin typeface="Calibri"/>
                <a:cs typeface="Calibri"/>
                <a:hlinkClick r:id="rId2" action="ppaction://hlinksldjump"/>
              </a:rPr>
              <a:t>1.</a:t>
            </a:r>
            <a:r>
              <a:rPr dirty="0" sz="110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0">
                <a:latin typeface="Calibri"/>
                <a:cs typeface="Calibri"/>
                <a:hlinkClick r:id="rId2" action="ppaction://hlinksldjump"/>
              </a:rPr>
              <a:t>Fragen</a:t>
            </a:r>
            <a:r>
              <a:rPr dirty="0" sz="1100" spc="-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20">
                <a:latin typeface="Calibri"/>
                <a:cs typeface="Calibri"/>
                <a:hlinkClick r:id="rId2" action="ppaction://hlinksldjump"/>
              </a:rPr>
              <a:t>und</a:t>
            </a:r>
            <a:r>
              <a:rPr dirty="0" sz="1100" spc="-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00">
                <a:latin typeface="Calibri"/>
                <a:cs typeface="Calibri"/>
                <a:hlinkClick r:id="rId2" action="ppaction://hlinksldjump"/>
              </a:rPr>
              <a:t>Klischees</a:t>
            </a:r>
            <a:r>
              <a:rPr dirty="0" sz="1100" spc="1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zur</a:t>
            </a:r>
            <a:r>
              <a:rPr dirty="0" sz="110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veganen</a:t>
            </a:r>
            <a:r>
              <a:rPr dirty="0" sz="1100" spc="-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Ernährung</a:t>
            </a:r>
            <a:r>
              <a:rPr dirty="0" sz="1100" spc="-5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latin typeface="Corbel"/>
                <a:cs typeface="Corbel"/>
                <a:hlinkClick r:id="rId2" action="ppaction://hlinksldjump"/>
              </a:rPr>
              <a:t>..........................</a:t>
            </a:r>
            <a:r>
              <a:rPr dirty="0" sz="1100" spc="-50">
                <a:latin typeface="Corbel"/>
                <a:cs typeface="Corbel"/>
                <a:hlinkClick r:id="rId2" action="ppaction://hlinksldjump"/>
              </a:rPr>
              <a:t> </a:t>
            </a:r>
            <a:r>
              <a:rPr dirty="0" sz="1100">
                <a:latin typeface="Corbel"/>
                <a:cs typeface="Corbel"/>
                <a:hlinkClick r:id="rId2" action="ppaction://hlinksldjump"/>
              </a:rPr>
              <a:t>2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8492" y="2578735"/>
            <a:ext cx="43313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75">
                <a:latin typeface="Calibri"/>
                <a:cs typeface="Calibri"/>
                <a:hlinkClick r:id="rId2" action="ppaction://hlinksldjump"/>
              </a:rPr>
              <a:t>2.</a:t>
            </a:r>
            <a:r>
              <a:rPr dirty="0" sz="1100" spc="-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vegane</a:t>
            </a:r>
            <a:r>
              <a:rPr dirty="0" sz="1100" spc="-1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0">
                <a:latin typeface="Calibri"/>
                <a:cs typeface="Calibri"/>
                <a:hlinkClick r:id="rId2" action="ppaction://hlinksldjump"/>
              </a:rPr>
              <a:t>Rezepte</a:t>
            </a:r>
            <a:r>
              <a:rPr dirty="0" sz="1100" spc="-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für</a:t>
            </a:r>
            <a:r>
              <a:rPr dirty="0" sz="1100" spc="-1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114">
                <a:latin typeface="Calibri"/>
                <a:cs typeface="Calibri"/>
                <a:hlinkClick r:id="rId2" action="ppaction://hlinksldjump"/>
              </a:rPr>
              <a:t>den</a:t>
            </a:r>
            <a:r>
              <a:rPr dirty="0" sz="1100" spc="1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90">
                <a:latin typeface="Calibri"/>
                <a:cs typeface="Calibri"/>
                <a:hlinkClick r:id="rId2" action="ppaction://hlinksldjump"/>
              </a:rPr>
              <a:t>Alltag</a:t>
            </a:r>
            <a:r>
              <a:rPr dirty="0" sz="1100" spc="-2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latin typeface="Corbel"/>
                <a:cs typeface="Corbel"/>
                <a:hlinkClick r:id="rId2" action="ppaction://hlinksldjump"/>
              </a:rPr>
              <a:t>......................................................</a:t>
            </a:r>
            <a:r>
              <a:rPr dirty="0" sz="1100" spc="-50">
                <a:latin typeface="Corbel"/>
                <a:cs typeface="Corbel"/>
                <a:hlinkClick r:id="rId2" action="ppaction://hlinksldjump"/>
              </a:rPr>
              <a:t> </a:t>
            </a:r>
            <a:r>
              <a:rPr dirty="0" sz="1100">
                <a:latin typeface="Corbel"/>
                <a:cs typeface="Corbel"/>
                <a:hlinkClick r:id="rId2" action="ppaction://hlinksldjump"/>
              </a:rPr>
              <a:t>2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627" y="2821660"/>
            <a:ext cx="9093835" cy="292735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780"/>
              </a:spcBef>
            </a:pPr>
            <a:r>
              <a:rPr dirty="0" sz="1100" spc="5">
                <a:latin typeface="Calibri"/>
                <a:cs typeface="Calibri"/>
                <a:hlinkClick r:id="rId3" action="ppaction://hlinksldjump"/>
              </a:rPr>
              <a:t>Frühstück</a:t>
            </a:r>
            <a:r>
              <a:rPr dirty="0" sz="1100" spc="5">
                <a:latin typeface="Corbel"/>
                <a:cs typeface="Corbel"/>
                <a:hlinkClick r:id="rId3" action="ppaction://hlinksldjump"/>
              </a:rPr>
              <a:t>............................................................................................</a:t>
            </a:r>
            <a:r>
              <a:rPr dirty="0" sz="1100" spc="195">
                <a:latin typeface="Corbel"/>
                <a:cs typeface="Corbel"/>
                <a:hlinkClick r:id="rId3" action="ppaction://hlinksldjump"/>
              </a:rPr>
              <a:t> </a:t>
            </a:r>
            <a:r>
              <a:rPr dirty="0" sz="1100">
                <a:latin typeface="Corbel"/>
                <a:cs typeface="Corbel"/>
                <a:hlinkClick r:id="rId3" action="ppaction://hlinksldjump"/>
              </a:rPr>
              <a:t>3</a:t>
            </a:r>
            <a:endParaRPr sz="1100">
              <a:latin typeface="Corbel"/>
              <a:cs typeface="Corbel"/>
            </a:endParaRPr>
          </a:p>
          <a:p>
            <a:pPr algn="r" marR="5715">
              <a:lnSpc>
                <a:spcPct val="100000"/>
              </a:lnSpc>
              <a:spcBef>
                <a:spcPts val="685"/>
              </a:spcBef>
            </a:pPr>
            <a:r>
              <a:rPr dirty="0" sz="1100" spc="110">
                <a:latin typeface="Calibri"/>
                <a:cs typeface="Calibri"/>
                <a:hlinkClick r:id="rId3" action="ppaction://hlinksldjump"/>
              </a:rPr>
              <a:t>Hauptspeisen</a:t>
            </a:r>
            <a:r>
              <a:rPr dirty="0" sz="1100" spc="-9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100" spc="-5">
                <a:latin typeface="Corbel"/>
                <a:cs typeface="Corbel"/>
                <a:hlinkClick r:id="rId3" action="ppaction://hlinksldjump"/>
              </a:rPr>
              <a:t>..................................................................................... </a:t>
            </a:r>
            <a:r>
              <a:rPr dirty="0" sz="1100">
                <a:latin typeface="Corbel"/>
                <a:cs typeface="Corbel"/>
                <a:hlinkClick r:id="rId3" action="ppaction://hlinksldjump"/>
              </a:rPr>
              <a:t>3</a:t>
            </a:r>
            <a:endParaRPr sz="1100">
              <a:latin typeface="Corbel"/>
              <a:cs typeface="Corbel"/>
            </a:endParaRPr>
          </a:p>
          <a:p>
            <a:pPr algn="r" marR="5080">
              <a:lnSpc>
                <a:spcPct val="100000"/>
              </a:lnSpc>
              <a:spcBef>
                <a:spcPts val="685"/>
              </a:spcBef>
            </a:pPr>
            <a:r>
              <a:rPr dirty="0" sz="1100">
                <a:latin typeface="Calibri"/>
                <a:cs typeface="Calibri"/>
                <a:hlinkClick r:id="rId4" action="ppaction://hlinksldjump"/>
              </a:rPr>
              <a:t>Snacks</a:t>
            </a:r>
            <a:r>
              <a:rPr dirty="0" sz="1100">
                <a:latin typeface="Corbel"/>
                <a:cs typeface="Corbel"/>
                <a:hlinkClick r:id="rId4" action="ppaction://hlinksldjump"/>
              </a:rPr>
              <a:t>.................................................................................................. </a:t>
            </a:r>
            <a:r>
              <a:rPr dirty="0" sz="1100" spc="100">
                <a:latin typeface="Corbel"/>
                <a:cs typeface="Corbel"/>
                <a:hlinkClick r:id="rId4" action="ppaction://hlinksldjump"/>
              </a:rPr>
              <a:t> </a:t>
            </a:r>
            <a:r>
              <a:rPr dirty="0" sz="1100">
                <a:latin typeface="Corbel"/>
                <a:cs typeface="Corbel"/>
                <a:hlinkClick r:id="rId4" action="ppaction://hlinksldjump"/>
              </a:rPr>
              <a:t>5</a:t>
            </a:r>
            <a:endParaRPr sz="1100">
              <a:latin typeface="Corbel"/>
              <a:cs typeface="Corbel"/>
            </a:endParaRPr>
          </a:p>
          <a:p>
            <a:pPr algn="r" marR="5080">
              <a:lnSpc>
                <a:spcPct val="100000"/>
              </a:lnSpc>
              <a:spcBef>
                <a:spcPts val="685"/>
              </a:spcBef>
            </a:pPr>
            <a:r>
              <a:rPr dirty="0" sz="1100" spc="110">
                <a:latin typeface="Calibri"/>
                <a:cs typeface="Calibri"/>
                <a:hlinkClick r:id="rId4" action="ppaction://hlinksldjump"/>
              </a:rPr>
              <a:t>Gebäck</a:t>
            </a:r>
            <a:r>
              <a:rPr dirty="0" sz="1100" spc="-11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100" spc="-5">
                <a:latin typeface="Corbel"/>
                <a:cs typeface="Corbel"/>
                <a:hlinkClick r:id="rId4" action="ppaction://hlinksldjump"/>
              </a:rPr>
              <a:t>................................................................................................. </a:t>
            </a:r>
            <a:r>
              <a:rPr dirty="0" sz="1100">
                <a:latin typeface="Corbel"/>
                <a:cs typeface="Corbel"/>
                <a:hlinkClick r:id="rId4" action="ppaction://hlinksldjump"/>
              </a:rPr>
              <a:t>5</a:t>
            </a:r>
            <a:endParaRPr sz="1100">
              <a:latin typeface="Corbel"/>
              <a:cs typeface="Corbel"/>
            </a:endParaRPr>
          </a:p>
          <a:p>
            <a:pPr marL="4774565">
              <a:lnSpc>
                <a:spcPct val="100000"/>
              </a:lnSpc>
              <a:spcBef>
                <a:spcPts val="685"/>
              </a:spcBef>
            </a:pPr>
            <a:r>
              <a:rPr dirty="0" sz="1100" spc="75">
                <a:latin typeface="Calibri"/>
                <a:cs typeface="Calibri"/>
                <a:hlinkClick r:id="rId5" action="ppaction://hlinksldjump"/>
              </a:rPr>
              <a:t>3.</a:t>
            </a:r>
            <a:r>
              <a:rPr dirty="0" sz="110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90">
                <a:latin typeface="Calibri"/>
                <a:cs typeface="Calibri"/>
                <a:hlinkClick r:id="rId5" action="ppaction://hlinksldjump"/>
              </a:rPr>
              <a:t>Tierische</a:t>
            </a:r>
            <a:r>
              <a:rPr dirty="0" sz="1100" spc="1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105">
                <a:latin typeface="Calibri"/>
                <a:cs typeface="Calibri"/>
                <a:hlinkClick r:id="rId5" action="ppaction://hlinksldjump"/>
              </a:rPr>
              <a:t>Produkte</a:t>
            </a:r>
            <a:r>
              <a:rPr dirty="0" sz="1100" spc="1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110">
                <a:latin typeface="Calibri"/>
                <a:cs typeface="Calibri"/>
                <a:hlinkClick r:id="rId5" action="ppaction://hlinksldjump"/>
              </a:rPr>
              <a:t>durch</a:t>
            </a:r>
            <a:r>
              <a:rPr dirty="0" sz="1100" spc="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95">
                <a:latin typeface="Calibri"/>
                <a:cs typeface="Calibri"/>
                <a:hlinkClick r:id="rId5" action="ppaction://hlinksldjump"/>
              </a:rPr>
              <a:t>pflanzliche</a:t>
            </a:r>
            <a:r>
              <a:rPr dirty="0" sz="1100" spc="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95">
                <a:latin typeface="Calibri"/>
                <a:cs typeface="Calibri"/>
                <a:hlinkClick r:id="rId5" action="ppaction://hlinksldjump"/>
              </a:rPr>
              <a:t>Alternativen</a:t>
            </a:r>
            <a:r>
              <a:rPr dirty="0" sz="1100" spc="1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100">
                <a:latin typeface="Calibri"/>
                <a:cs typeface="Calibri"/>
                <a:hlinkClick r:id="rId5" action="ppaction://hlinksldjump"/>
              </a:rPr>
              <a:t>ersetzen</a:t>
            </a:r>
            <a:r>
              <a:rPr dirty="0" sz="1100" spc="100">
                <a:latin typeface="Corbel"/>
                <a:cs typeface="Corbel"/>
                <a:hlinkClick r:id="rId5" action="ppaction://hlinksldjump"/>
              </a:rPr>
              <a:t>.</a:t>
            </a:r>
            <a:r>
              <a:rPr dirty="0" sz="1100" spc="-65">
                <a:latin typeface="Corbel"/>
                <a:cs typeface="Corbel"/>
                <a:hlinkClick r:id="rId5" action="ppaction://hlinksldjump"/>
              </a:rPr>
              <a:t> </a:t>
            </a:r>
            <a:r>
              <a:rPr dirty="0" sz="1100">
                <a:latin typeface="Corbel"/>
                <a:cs typeface="Corbel"/>
                <a:hlinkClick r:id="rId5" action="ppaction://hlinksldjump"/>
              </a:rPr>
              <a:t>6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orbel"/>
              <a:cs typeface="Corbel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75">
                <a:latin typeface="Calibri"/>
                <a:cs typeface="Calibri"/>
                <a:hlinkClick r:id="rId6" action="ppaction://hlinksldjump"/>
              </a:rPr>
              <a:t>4. </a:t>
            </a:r>
            <a:r>
              <a:rPr dirty="0" sz="1100" spc="114">
                <a:latin typeface="Calibri"/>
                <a:cs typeface="Calibri"/>
                <a:hlinkClick r:id="rId6" action="ppaction://hlinksldjump"/>
              </a:rPr>
              <a:t>Instagram-Account Empfehlungen</a:t>
            </a:r>
            <a:r>
              <a:rPr dirty="0" sz="1100" spc="-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latin typeface="Corbel"/>
                <a:cs typeface="Corbel"/>
                <a:hlinkClick r:id="rId6" action="ppaction://hlinksldjump"/>
              </a:rPr>
              <a:t>............................................. </a:t>
            </a:r>
            <a:r>
              <a:rPr dirty="0" sz="1100">
                <a:latin typeface="Corbel"/>
                <a:cs typeface="Corbel"/>
                <a:hlinkClick r:id="rId6" action="ppaction://hlinksldjump"/>
              </a:rPr>
              <a:t>7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orbel"/>
              <a:cs typeface="Corbel"/>
            </a:endParaRPr>
          </a:p>
          <a:p>
            <a:pPr algn="just" marL="12700" marR="4759325">
              <a:lnSpc>
                <a:spcPct val="121200"/>
              </a:lnSpc>
            </a:pPr>
            <a:r>
              <a:rPr dirty="0" sz="1200" spc="105">
                <a:latin typeface="Calibri"/>
                <a:cs typeface="Calibri"/>
              </a:rPr>
              <a:t>Dieser </a:t>
            </a:r>
            <a:r>
              <a:rPr dirty="0" sz="1200" spc="95">
                <a:latin typeface="Calibri"/>
                <a:cs typeface="Calibri"/>
              </a:rPr>
              <a:t>Guide </a:t>
            </a:r>
            <a:r>
              <a:rPr dirty="0" sz="1200" spc="100">
                <a:latin typeface="Calibri"/>
                <a:cs typeface="Calibri"/>
              </a:rPr>
              <a:t>bietet </a:t>
            </a:r>
            <a:r>
              <a:rPr dirty="0" sz="1200" spc="80">
                <a:latin typeface="Calibri"/>
                <a:cs typeface="Calibri"/>
              </a:rPr>
              <a:t>dir </a:t>
            </a:r>
            <a:r>
              <a:rPr dirty="0" sz="1200" spc="110">
                <a:latin typeface="Calibri"/>
                <a:cs typeface="Calibri"/>
              </a:rPr>
              <a:t>interessante </a:t>
            </a:r>
            <a:r>
              <a:rPr dirty="0" sz="1200" spc="120">
                <a:latin typeface="Calibri"/>
                <a:cs typeface="Calibri"/>
              </a:rPr>
              <a:t>Fakten </a:t>
            </a:r>
            <a:r>
              <a:rPr dirty="0" sz="1200" spc="114">
                <a:latin typeface="Calibri"/>
                <a:cs typeface="Calibri"/>
              </a:rPr>
              <a:t>über </a:t>
            </a:r>
            <a:r>
              <a:rPr dirty="0" sz="1200" spc="125">
                <a:latin typeface="Calibri"/>
                <a:cs typeface="Calibri"/>
              </a:rPr>
              <a:t>vegane  </a:t>
            </a:r>
            <a:r>
              <a:rPr dirty="0" sz="1200" spc="114">
                <a:latin typeface="Calibri"/>
                <a:cs typeface="Calibri"/>
              </a:rPr>
              <a:t>Ernährung, </a:t>
            </a:r>
            <a:r>
              <a:rPr dirty="0" sz="1200" spc="130">
                <a:latin typeface="Calibri"/>
                <a:cs typeface="Calibri"/>
              </a:rPr>
              <a:t>räumt </a:t>
            </a:r>
            <a:r>
              <a:rPr dirty="0" sz="1200" spc="110">
                <a:latin typeface="Calibri"/>
                <a:cs typeface="Calibri"/>
              </a:rPr>
              <a:t>Klischees </a:t>
            </a:r>
            <a:r>
              <a:rPr dirty="0" sz="1200" spc="135">
                <a:latin typeface="Calibri"/>
                <a:cs typeface="Calibri"/>
              </a:rPr>
              <a:t>aus </a:t>
            </a:r>
            <a:r>
              <a:rPr dirty="0" sz="1200" spc="140">
                <a:latin typeface="Calibri"/>
                <a:cs typeface="Calibri"/>
              </a:rPr>
              <a:t>dem Weg </a:t>
            </a:r>
            <a:r>
              <a:rPr dirty="0" sz="1200" spc="130">
                <a:latin typeface="Calibri"/>
                <a:cs typeface="Calibri"/>
              </a:rPr>
              <a:t>und </a:t>
            </a:r>
            <a:r>
              <a:rPr dirty="0" sz="1200" spc="110">
                <a:latin typeface="Calibri"/>
                <a:cs typeface="Calibri"/>
              </a:rPr>
              <a:t>enthält  </a:t>
            </a:r>
            <a:r>
              <a:rPr dirty="0" sz="1200" spc="105">
                <a:latin typeface="Calibri"/>
                <a:cs typeface="Calibri"/>
              </a:rPr>
              <a:t>köstliche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vegane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Rezepte,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mit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denen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Du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einen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Unterschied  </a:t>
            </a:r>
            <a:r>
              <a:rPr dirty="0" sz="1200" spc="120">
                <a:latin typeface="Calibri"/>
                <a:cs typeface="Calibri"/>
              </a:rPr>
              <a:t>bewirken </a:t>
            </a:r>
            <a:r>
              <a:rPr dirty="0" sz="1200" spc="130">
                <a:latin typeface="Calibri"/>
                <a:cs typeface="Calibri"/>
              </a:rPr>
              <a:t>kannst </a:t>
            </a:r>
            <a:r>
              <a:rPr dirty="0" sz="1200" spc="170">
                <a:latin typeface="Calibri"/>
                <a:cs typeface="Calibri"/>
              </a:rPr>
              <a:t>– </a:t>
            </a:r>
            <a:r>
              <a:rPr dirty="0" sz="1200" spc="130">
                <a:latin typeface="Calibri"/>
                <a:cs typeface="Calibri"/>
              </a:rPr>
              <a:t>und </a:t>
            </a:r>
            <a:r>
              <a:rPr dirty="0" sz="1200" spc="135">
                <a:latin typeface="Calibri"/>
                <a:cs typeface="Calibri"/>
              </a:rPr>
              <a:t>das </a:t>
            </a:r>
            <a:r>
              <a:rPr dirty="0" sz="1200" spc="140">
                <a:latin typeface="Calibri"/>
                <a:cs typeface="Calibri"/>
              </a:rPr>
              <a:t>ganz </a:t>
            </a:r>
            <a:r>
              <a:rPr dirty="0" sz="1200" spc="105">
                <a:latin typeface="Calibri"/>
                <a:cs typeface="Calibri"/>
              </a:rPr>
              <a:t>unkompliziert </a:t>
            </a:r>
            <a:r>
              <a:rPr dirty="0" sz="1200" spc="130">
                <a:latin typeface="Calibri"/>
                <a:cs typeface="Calibri"/>
              </a:rPr>
              <a:t>und  </a:t>
            </a:r>
            <a:r>
              <a:rPr dirty="0" sz="1200" spc="100">
                <a:latin typeface="Calibri"/>
                <a:cs typeface="Calibri"/>
              </a:rPr>
              <a:t>superlecker!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3249" y="3337253"/>
            <a:ext cx="425450" cy="338455"/>
          </a:xfrm>
          <a:custGeom>
            <a:avLst/>
            <a:gdLst/>
            <a:ahLst/>
            <a:cxnLst/>
            <a:rect l="l" t="t" r="r" b="b"/>
            <a:pathLst>
              <a:path w="425450" h="338454">
                <a:moveTo>
                  <a:pt x="270293" y="287173"/>
                </a:moveTo>
                <a:lnTo>
                  <a:pt x="265586" y="305437"/>
                </a:lnTo>
                <a:lnTo>
                  <a:pt x="392675" y="338078"/>
                </a:lnTo>
                <a:lnTo>
                  <a:pt x="399490" y="311478"/>
                </a:lnTo>
                <a:lnTo>
                  <a:pt x="364935" y="311478"/>
                </a:lnTo>
                <a:lnTo>
                  <a:pt x="270293" y="287173"/>
                </a:lnTo>
                <a:close/>
              </a:path>
              <a:path w="425450" h="338454">
                <a:moveTo>
                  <a:pt x="206801" y="18853"/>
                </a:moveTo>
                <a:lnTo>
                  <a:pt x="160713" y="18853"/>
                </a:lnTo>
                <a:lnTo>
                  <a:pt x="172737" y="20378"/>
                </a:lnTo>
                <a:lnTo>
                  <a:pt x="183835" y="24893"/>
                </a:lnTo>
                <a:lnTo>
                  <a:pt x="193370" y="32014"/>
                </a:lnTo>
                <a:lnTo>
                  <a:pt x="200911" y="41486"/>
                </a:lnTo>
                <a:lnTo>
                  <a:pt x="364998" y="311423"/>
                </a:lnTo>
                <a:lnTo>
                  <a:pt x="399490" y="311478"/>
                </a:lnTo>
                <a:lnTo>
                  <a:pt x="401593" y="303269"/>
                </a:lnTo>
                <a:lnTo>
                  <a:pt x="382092" y="303269"/>
                </a:lnTo>
                <a:lnTo>
                  <a:pt x="382030" y="303136"/>
                </a:lnTo>
                <a:lnTo>
                  <a:pt x="217001" y="31658"/>
                </a:lnTo>
                <a:lnTo>
                  <a:pt x="206801" y="18853"/>
                </a:lnTo>
                <a:close/>
              </a:path>
              <a:path w="425450" h="338454">
                <a:moveTo>
                  <a:pt x="407032" y="206102"/>
                </a:moveTo>
                <a:lnTo>
                  <a:pt x="382210" y="303136"/>
                </a:lnTo>
                <a:lnTo>
                  <a:pt x="382092" y="303269"/>
                </a:lnTo>
                <a:lnTo>
                  <a:pt x="401593" y="303269"/>
                </a:lnTo>
                <a:lnTo>
                  <a:pt x="425279" y="210815"/>
                </a:lnTo>
                <a:lnTo>
                  <a:pt x="407032" y="206102"/>
                </a:lnTo>
                <a:close/>
              </a:path>
              <a:path w="425450" h="338454">
                <a:moveTo>
                  <a:pt x="160713" y="0"/>
                </a:moveTo>
                <a:lnTo>
                  <a:pt x="115000" y="18382"/>
                </a:lnTo>
                <a:lnTo>
                  <a:pt x="0" y="203470"/>
                </a:lnTo>
                <a:lnTo>
                  <a:pt x="16090" y="213274"/>
                </a:lnTo>
                <a:lnTo>
                  <a:pt x="120507" y="41486"/>
                </a:lnTo>
                <a:lnTo>
                  <a:pt x="128098" y="32003"/>
                </a:lnTo>
                <a:lnTo>
                  <a:pt x="137653" y="24893"/>
                </a:lnTo>
                <a:lnTo>
                  <a:pt x="148699" y="20411"/>
                </a:lnTo>
                <a:lnTo>
                  <a:pt x="160705" y="18853"/>
                </a:lnTo>
                <a:lnTo>
                  <a:pt x="206801" y="18853"/>
                </a:lnTo>
                <a:lnTo>
                  <a:pt x="206426" y="18382"/>
                </a:lnTo>
                <a:lnTo>
                  <a:pt x="193029" y="8405"/>
                </a:lnTo>
                <a:lnTo>
                  <a:pt x="177546" y="2140"/>
                </a:lnTo>
                <a:lnTo>
                  <a:pt x="1607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33249" y="3337253"/>
            <a:ext cx="425450" cy="338455"/>
          </a:xfrm>
          <a:custGeom>
            <a:avLst/>
            <a:gdLst/>
            <a:ahLst/>
            <a:cxnLst/>
            <a:rect l="l" t="t" r="r" b="b"/>
            <a:pathLst>
              <a:path w="425450" h="338454">
                <a:moveTo>
                  <a:pt x="160713" y="18853"/>
                </a:moveTo>
                <a:lnTo>
                  <a:pt x="200911" y="41486"/>
                </a:lnTo>
                <a:lnTo>
                  <a:pt x="364935" y="311314"/>
                </a:lnTo>
                <a:lnTo>
                  <a:pt x="364935" y="311478"/>
                </a:lnTo>
                <a:lnTo>
                  <a:pt x="270293" y="287173"/>
                </a:lnTo>
                <a:lnTo>
                  <a:pt x="265586" y="305437"/>
                </a:lnTo>
                <a:lnTo>
                  <a:pt x="392675" y="338078"/>
                </a:lnTo>
                <a:lnTo>
                  <a:pt x="425279" y="210815"/>
                </a:lnTo>
                <a:lnTo>
                  <a:pt x="407032" y="206102"/>
                </a:lnTo>
                <a:lnTo>
                  <a:pt x="382210" y="303136"/>
                </a:lnTo>
                <a:lnTo>
                  <a:pt x="382092" y="303269"/>
                </a:lnTo>
                <a:lnTo>
                  <a:pt x="217001" y="31658"/>
                </a:lnTo>
                <a:lnTo>
                  <a:pt x="177546" y="2140"/>
                </a:lnTo>
                <a:lnTo>
                  <a:pt x="160713" y="0"/>
                </a:lnTo>
                <a:lnTo>
                  <a:pt x="115000" y="18382"/>
                </a:lnTo>
                <a:lnTo>
                  <a:pt x="0" y="203470"/>
                </a:lnTo>
                <a:lnTo>
                  <a:pt x="16090" y="213274"/>
                </a:lnTo>
                <a:lnTo>
                  <a:pt x="120507" y="41486"/>
                </a:lnTo>
                <a:lnTo>
                  <a:pt x="128083" y="32014"/>
                </a:lnTo>
                <a:lnTo>
                  <a:pt x="137653" y="24893"/>
                </a:lnTo>
                <a:lnTo>
                  <a:pt x="148699" y="20411"/>
                </a:lnTo>
                <a:lnTo>
                  <a:pt x="160705" y="18853"/>
                </a:lnTo>
                <a:close/>
              </a:path>
            </a:pathLst>
          </a:custGeom>
          <a:ln w="10992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96824" y="3595266"/>
            <a:ext cx="287655" cy="419100"/>
          </a:xfrm>
          <a:custGeom>
            <a:avLst/>
            <a:gdLst/>
            <a:ahLst/>
            <a:cxnLst/>
            <a:rect l="l" t="t" r="r" b="b"/>
            <a:pathLst>
              <a:path w="287655" h="419100">
                <a:moveTo>
                  <a:pt x="218690" y="25978"/>
                </a:moveTo>
                <a:lnTo>
                  <a:pt x="187535" y="25978"/>
                </a:lnTo>
                <a:lnTo>
                  <a:pt x="187464" y="26120"/>
                </a:lnTo>
                <a:lnTo>
                  <a:pt x="9695" y="318439"/>
                </a:lnTo>
                <a:lnTo>
                  <a:pt x="2620" y="334327"/>
                </a:lnTo>
                <a:lnTo>
                  <a:pt x="0" y="351229"/>
                </a:lnTo>
                <a:lnTo>
                  <a:pt x="1854" y="368233"/>
                </a:lnTo>
                <a:lnTo>
                  <a:pt x="33720" y="409788"/>
                </a:lnTo>
                <a:lnTo>
                  <a:pt x="68549" y="418693"/>
                </a:lnTo>
                <a:lnTo>
                  <a:pt x="287285" y="418693"/>
                </a:lnTo>
                <a:lnTo>
                  <a:pt x="287285" y="399840"/>
                </a:lnTo>
                <a:lnTo>
                  <a:pt x="67937" y="399840"/>
                </a:lnTo>
                <a:lnTo>
                  <a:pt x="55522" y="398486"/>
                </a:lnTo>
                <a:lnTo>
                  <a:pt x="20617" y="365552"/>
                </a:lnTo>
                <a:lnTo>
                  <a:pt x="18834" y="352875"/>
                </a:lnTo>
                <a:lnTo>
                  <a:pt x="20556" y="340188"/>
                </a:lnTo>
                <a:lnTo>
                  <a:pt x="25786" y="328243"/>
                </a:lnTo>
                <a:lnTo>
                  <a:pt x="202307" y="37895"/>
                </a:lnTo>
                <a:lnTo>
                  <a:pt x="221821" y="37895"/>
                </a:lnTo>
                <a:lnTo>
                  <a:pt x="218690" y="25978"/>
                </a:lnTo>
                <a:close/>
              </a:path>
              <a:path w="287655" h="419100">
                <a:moveTo>
                  <a:pt x="221821" y="37895"/>
                </a:moveTo>
                <a:lnTo>
                  <a:pt x="202307" y="37895"/>
                </a:lnTo>
                <a:lnTo>
                  <a:pt x="226603" y="130169"/>
                </a:lnTo>
                <a:lnTo>
                  <a:pt x="244811" y="125377"/>
                </a:lnTo>
                <a:lnTo>
                  <a:pt x="221821" y="37895"/>
                </a:lnTo>
                <a:close/>
              </a:path>
              <a:path w="287655" h="419100">
                <a:moveTo>
                  <a:pt x="211862" y="0"/>
                </a:moveTo>
                <a:lnTo>
                  <a:pt x="86655" y="32993"/>
                </a:lnTo>
                <a:lnTo>
                  <a:pt x="91441" y="51227"/>
                </a:lnTo>
                <a:lnTo>
                  <a:pt x="187354" y="25978"/>
                </a:lnTo>
                <a:lnTo>
                  <a:pt x="218690" y="25978"/>
                </a:lnTo>
                <a:lnTo>
                  <a:pt x="211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6824" y="3595266"/>
            <a:ext cx="287655" cy="419100"/>
          </a:xfrm>
          <a:custGeom>
            <a:avLst/>
            <a:gdLst/>
            <a:ahLst/>
            <a:cxnLst/>
            <a:rect l="l" t="t" r="r" b="b"/>
            <a:pathLst>
              <a:path w="287655" h="419100">
                <a:moveTo>
                  <a:pt x="25903" y="377466"/>
                </a:moveTo>
                <a:lnTo>
                  <a:pt x="20617" y="365552"/>
                </a:lnTo>
                <a:lnTo>
                  <a:pt x="18834" y="352875"/>
                </a:lnTo>
                <a:lnTo>
                  <a:pt x="20556" y="340188"/>
                </a:lnTo>
                <a:lnTo>
                  <a:pt x="25786" y="328243"/>
                </a:lnTo>
                <a:lnTo>
                  <a:pt x="202244" y="37998"/>
                </a:lnTo>
                <a:lnTo>
                  <a:pt x="202385" y="37903"/>
                </a:lnTo>
                <a:lnTo>
                  <a:pt x="226603" y="130169"/>
                </a:lnTo>
                <a:lnTo>
                  <a:pt x="244811" y="125377"/>
                </a:lnTo>
                <a:lnTo>
                  <a:pt x="211862" y="0"/>
                </a:lnTo>
                <a:lnTo>
                  <a:pt x="86655" y="32993"/>
                </a:lnTo>
                <a:lnTo>
                  <a:pt x="91441" y="51227"/>
                </a:lnTo>
                <a:lnTo>
                  <a:pt x="187354" y="25978"/>
                </a:lnTo>
                <a:lnTo>
                  <a:pt x="187488" y="25978"/>
                </a:lnTo>
                <a:lnTo>
                  <a:pt x="187464" y="26120"/>
                </a:lnTo>
                <a:lnTo>
                  <a:pt x="9695" y="318439"/>
                </a:lnTo>
                <a:lnTo>
                  <a:pt x="2620" y="334327"/>
                </a:lnTo>
                <a:lnTo>
                  <a:pt x="0" y="351229"/>
                </a:lnTo>
                <a:lnTo>
                  <a:pt x="1854" y="368233"/>
                </a:lnTo>
                <a:lnTo>
                  <a:pt x="8205" y="384427"/>
                </a:lnTo>
                <a:lnTo>
                  <a:pt x="19378" y="398927"/>
                </a:lnTo>
                <a:lnTo>
                  <a:pt x="33720" y="409788"/>
                </a:lnTo>
                <a:lnTo>
                  <a:pt x="50391" y="416535"/>
                </a:lnTo>
                <a:lnTo>
                  <a:pt x="68549" y="418693"/>
                </a:lnTo>
                <a:lnTo>
                  <a:pt x="287285" y="418693"/>
                </a:lnTo>
                <a:lnTo>
                  <a:pt x="287285" y="399840"/>
                </a:lnTo>
                <a:lnTo>
                  <a:pt x="67937" y="399840"/>
                </a:lnTo>
                <a:lnTo>
                  <a:pt x="55522" y="398486"/>
                </a:lnTo>
                <a:lnTo>
                  <a:pt x="44025" y="394118"/>
                </a:lnTo>
                <a:lnTo>
                  <a:pt x="33976" y="387017"/>
                </a:lnTo>
                <a:lnTo>
                  <a:pt x="25903" y="377466"/>
                </a:lnTo>
                <a:close/>
              </a:path>
            </a:pathLst>
          </a:custGeom>
          <a:ln w="10987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72107" y="3720557"/>
            <a:ext cx="367030" cy="377190"/>
          </a:xfrm>
          <a:custGeom>
            <a:avLst/>
            <a:gdLst/>
            <a:ahLst/>
            <a:cxnLst/>
            <a:rect l="l" t="t" r="r" b="b"/>
            <a:pathLst>
              <a:path w="367030" h="377189">
                <a:moveTo>
                  <a:pt x="170488" y="32569"/>
                </a:moveTo>
                <a:lnTo>
                  <a:pt x="123968" y="41050"/>
                </a:lnTo>
                <a:lnTo>
                  <a:pt x="83856" y="62858"/>
                </a:lnTo>
                <a:lnTo>
                  <a:pt x="52535" y="95508"/>
                </a:lnTo>
                <a:lnTo>
                  <a:pt x="32387" y="136517"/>
                </a:lnTo>
                <a:lnTo>
                  <a:pt x="25794" y="183399"/>
                </a:lnTo>
                <a:lnTo>
                  <a:pt x="26264" y="195349"/>
                </a:lnTo>
                <a:lnTo>
                  <a:pt x="37085" y="240860"/>
                </a:lnTo>
                <a:lnTo>
                  <a:pt x="57527" y="274085"/>
                </a:lnTo>
                <a:lnTo>
                  <a:pt x="49808" y="281627"/>
                </a:lnTo>
                <a:lnTo>
                  <a:pt x="27493" y="306519"/>
                </a:lnTo>
                <a:lnTo>
                  <a:pt x="11986" y="328723"/>
                </a:lnTo>
                <a:lnTo>
                  <a:pt x="2938" y="348837"/>
                </a:lnTo>
                <a:lnTo>
                  <a:pt x="0" y="367460"/>
                </a:lnTo>
                <a:lnTo>
                  <a:pt x="0" y="372667"/>
                </a:lnTo>
                <a:lnTo>
                  <a:pt x="4212" y="376887"/>
                </a:lnTo>
                <a:lnTo>
                  <a:pt x="14615" y="376887"/>
                </a:lnTo>
                <a:lnTo>
                  <a:pt x="18828" y="372667"/>
                </a:lnTo>
                <a:lnTo>
                  <a:pt x="18828" y="367460"/>
                </a:lnTo>
                <a:lnTo>
                  <a:pt x="20167" y="356922"/>
                </a:lnTo>
                <a:lnTo>
                  <a:pt x="26085" y="342071"/>
                </a:lnTo>
                <a:lnTo>
                  <a:pt x="39437" y="321796"/>
                </a:lnTo>
                <a:lnTo>
                  <a:pt x="63074" y="294989"/>
                </a:lnTo>
                <a:lnTo>
                  <a:pt x="69342" y="288909"/>
                </a:lnTo>
                <a:lnTo>
                  <a:pt x="96152" y="288909"/>
                </a:lnTo>
                <a:lnTo>
                  <a:pt x="82906" y="275711"/>
                </a:lnTo>
                <a:lnTo>
                  <a:pt x="98198" y="260880"/>
                </a:lnTo>
                <a:lnTo>
                  <a:pt x="71146" y="260880"/>
                </a:lnTo>
                <a:lnTo>
                  <a:pt x="69052" y="258107"/>
                </a:lnTo>
                <a:lnTo>
                  <a:pt x="48243" y="214518"/>
                </a:lnTo>
                <a:lnTo>
                  <a:pt x="44614" y="183022"/>
                </a:lnTo>
                <a:lnTo>
                  <a:pt x="53740" y="132730"/>
                </a:lnTo>
                <a:lnTo>
                  <a:pt x="80432" y="91234"/>
                </a:lnTo>
                <a:lnTo>
                  <a:pt x="120675" y="62732"/>
                </a:lnTo>
                <a:lnTo>
                  <a:pt x="170457" y="51423"/>
                </a:lnTo>
                <a:lnTo>
                  <a:pt x="178193" y="51423"/>
                </a:lnTo>
                <a:lnTo>
                  <a:pt x="222345" y="48661"/>
                </a:lnTo>
                <a:lnTo>
                  <a:pt x="269482" y="41682"/>
                </a:lnTo>
                <a:lnTo>
                  <a:pt x="313089" y="32876"/>
                </a:lnTo>
                <a:lnTo>
                  <a:pt x="314045" y="32648"/>
                </a:lnTo>
                <a:lnTo>
                  <a:pt x="176929" y="32648"/>
                </a:lnTo>
                <a:lnTo>
                  <a:pt x="172598" y="32624"/>
                </a:lnTo>
                <a:lnTo>
                  <a:pt x="170488" y="32569"/>
                </a:lnTo>
                <a:close/>
              </a:path>
              <a:path w="367030" h="377189">
                <a:moveTo>
                  <a:pt x="96152" y="288909"/>
                </a:moveTo>
                <a:lnTo>
                  <a:pt x="69342" y="288909"/>
                </a:lnTo>
                <a:lnTo>
                  <a:pt x="85223" y="304440"/>
                </a:lnTo>
                <a:lnTo>
                  <a:pt x="123228" y="326550"/>
                </a:lnTo>
                <a:lnTo>
                  <a:pt x="163691" y="334883"/>
                </a:lnTo>
                <a:lnTo>
                  <a:pt x="170111" y="335030"/>
                </a:lnTo>
                <a:lnTo>
                  <a:pt x="170998" y="335030"/>
                </a:lnTo>
                <a:lnTo>
                  <a:pt x="189718" y="333751"/>
                </a:lnTo>
                <a:lnTo>
                  <a:pt x="208010" y="329963"/>
                </a:lnTo>
                <a:lnTo>
                  <a:pt x="225623" y="323735"/>
                </a:lnTo>
                <a:lnTo>
                  <a:pt x="240297" y="316176"/>
                </a:lnTo>
                <a:lnTo>
                  <a:pt x="162706" y="316176"/>
                </a:lnTo>
                <a:lnTo>
                  <a:pt x="155308" y="315493"/>
                </a:lnTo>
                <a:lnTo>
                  <a:pt x="148012" y="314142"/>
                </a:lnTo>
                <a:lnTo>
                  <a:pt x="129485" y="308760"/>
                </a:lnTo>
                <a:lnTo>
                  <a:pt x="112226" y="300424"/>
                </a:lnTo>
                <a:lnTo>
                  <a:pt x="96584" y="289339"/>
                </a:lnTo>
                <a:lnTo>
                  <a:pt x="96152" y="288909"/>
                </a:lnTo>
                <a:close/>
              </a:path>
              <a:path w="367030" h="377189">
                <a:moveTo>
                  <a:pt x="366493" y="24556"/>
                </a:moveTo>
                <a:lnTo>
                  <a:pt x="347912" y="24556"/>
                </a:lnTo>
                <a:lnTo>
                  <a:pt x="344874" y="86415"/>
                </a:lnTo>
                <a:lnTo>
                  <a:pt x="337146" y="141854"/>
                </a:lnTo>
                <a:lnTo>
                  <a:pt x="323391" y="190850"/>
                </a:lnTo>
                <a:lnTo>
                  <a:pt x="302271" y="233381"/>
                </a:lnTo>
                <a:lnTo>
                  <a:pt x="272449" y="269424"/>
                </a:lnTo>
                <a:lnTo>
                  <a:pt x="232589" y="298956"/>
                </a:lnTo>
                <a:lnTo>
                  <a:pt x="187177" y="315065"/>
                </a:lnTo>
                <a:lnTo>
                  <a:pt x="171006" y="316176"/>
                </a:lnTo>
                <a:lnTo>
                  <a:pt x="240297" y="316176"/>
                </a:lnTo>
                <a:lnTo>
                  <a:pt x="284071" y="284434"/>
                </a:lnTo>
                <a:lnTo>
                  <a:pt x="315436" y="247806"/>
                </a:lnTo>
                <a:lnTo>
                  <a:pt x="337851" y="205946"/>
                </a:lnTo>
                <a:lnTo>
                  <a:pt x="352765" y="159544"/>
                </a:lnTo>
                <a:lnTo>
                  <a:pt x="361625" y="109292"/>
                </a:lnTo>
                <a:lnTo>
                  <a:pt x="365879" y="55880"/>
                </a:lnTo>
                <a:lnTo>
                  <a:pt x="366493" y="24556"/>
                </a:lnTo>
                <a:close/>
              </a:path>
              <a:path w="367030" h="377189">
                <a:moveTo>
                  <a:pt x="207211" y="129202"/>
                </a:moveTo>
                <a:lnTo>
                  <a:pt x="203163" y="132832"/>
                </a:lnTo>
                <a:lnTo>
                  <a:pt x="202825" y="133177"/>
                </a:lnTo>
                <a:lnTo>
                  <a:pt x="71146" y="260880"/>
                </a:lnTo>
                <a:lnTo>
                  <a:pt x="98198" y="260880"/>
                </a:lnTo>
                <a:lnTo>
                  <a:pt x="215911" y="146713"/>
                </a:lnTo>
                <a:lnTo>
                  <a:pt x="219778" y="143233"/>
                </a:lnTo>
                <a:lnTo>
                  <a:pt x="220108" y="137278"/>
                </a:lnTo>
                <a:lnTo>
                  <a:pt x="213165" y="129524"/>
                </a:lnTo>
                <a:lnTo>
                  <a:pt x="207211" y="129202"/>
                </a:lnTo>
                <a:close/>
              </a:path>
              <a:path w="367030" h="377189">
                <a:moveTo>
                  <a:pt x="178193" y="51423"/>
                </a:moveTo>
                <a:lnTo>
                  <a:pt x="170457" y="51423"/>
                </a:lnTo>
                <a:lnTo>
                  <a:pt x="172583" y="51478"/>
                </a:lnTo>
                <a:lnTo>
                  <a:pt x="174748" y="51502"/>
                </a:lnTo>
                <a:lnTo>
                  <a:pt x="176937" y="51502"/>
                </a:lnTo>
                <a:lnTo>
                  <a:pt x="178193" y="51423"/>
                </a:lnTo>
                <a:close/>
              </a:path>
              <a:path w="367030" h="377189">
                <a:moveTo>
                  <a:pt x="366975" y="0"/>
                </a:moveTo>
                <a:lnTo>
                  <a:pt x="347987" y="5081"/>
                </a:lnTo>
                <a:lnTo>
                  <a:pt x="300503" y="16306"/>
                </a:lnTo>
                <a:lnTo>
                  <a:pt x="238743" y="27540"/>
                </a:lnTo>
                <a:lnTo>
                  <a:pt x="176929" y="32648"/>
                </a:lnTo>
                <a:lnTo>
                  <a:pt x="314045" y="32648"/>
                </a:lnTo>
                <a:lnTo>
                  <a:pt x="347912" y="24556"/>
                </a:lnTo>
                <a:lnTo>
                  <a:pt x="366493" y="24556"/>
                </a:lnTo>
                <a:lnTo>
                  <a:pt x="366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72107" y="3720557"/>
            <a:ext cx="367030" cy="377190"/>
          </a:xfrm>
          <a:custGeom>
            <a:avLst/>
            <a:gdLst/>
            <a:ahLst/>
            <a:cxnLst/>
            <a:rect l="l" t="t" r="r" b="b"/>
            <a:pathLst>
              <a:path w="367030" h="377189">
                <a:moveTo>
                  <a:pt x="176929" y="32648"/>
                </a:moveTo>
                <a:lnTo>
                  <a:pt x="174740" y="32648"/>
                </a:lnTo>
                <a:lnTo>
                  <a:pt x="172598" y="32624"/>
                </a:lnTo>
                <a:lnTo>
                  <a:pt x="170488" y="32569"/>
                </a:lnTo>
                <a:lnTo>
                  <a:pt x="123968" y="41050"/>
                </a:lnTo>
                <a:lnTo>
                  <a:pt x="83856" y="62858"/>
                </a:lnTo>
                <a:lnTo>
                  <a:pt x="52535" y="95508"/>
                </a:lnTo>
                <a:lnTo>
                  <a:pt x="32387" y="136517"/>
                </a:lnTo>
                <a:lnTo>
                  <a:pt x="25794" y="183399"/>
                </a:lnTo>
                <a:lnTo>
                  <a:pt x="26264" y="195349"/>
                </a:lnTo>
                <a:lnTo>
                  <a:pt x="37085" y="240860"/>
                </a:lnTo>
                <a:lnTo>
                  <a:pt x="57527" y="274085"/>
                </a:lnTo>
                <a:lnTo>
                  <a:pt x="49808" y="281627"/>
                </a:lnTo>
                <a:lnTo>
                  <a:pt x="27493" y="306519"/>
                </a:lnTo>
                <a:lnTo>
                  <a:pt x="11986" y="328723"/>
                </a:lnTo>
                <a:lnTo>
                  <a:pt x="2938" y="348837"/>
                </a:lnTo>
                <a:lnTo>
                  <a:pt x="0" y="367460"/>
                </a:lnTo>
                <a:lnTo>
                  <a:pt x="0" y="372667"/>
                </a:lnTo>
                <a:lnTo>
                  <a:pt x="4212" y="376887"/>
                </a:lnTo>
                <a:lnTo>
                  <a:pt x="9414" y="376887"/>
                </a:lnTo>
                <a:lnTo>
                  <a:pt x="14615" y="376887"/>
                </a:lnTo>
                <a:lnTo>
                  <a:pt x="18828" y="372667"/>
                </a:lnTo>
                <a:lnTo>
                  <a:pt x="18828" y="367460"/>
                </a:lnTo>
                <a:lnTo>
                  <a:pt x="20167" y="356922"/>
                </a:lnTo>
                <a:lnTo>
                  <a:pt x="26085" y="342071"/>
                </a:lnTo>
                <a:lnTo>
                  <a:pt x="39437" y="321796"/>
                </a:lnTo>
                <a:lnTo>
                  <a:pt x="63074" y="294989"/>
                </a:lnTo>
                <a:lnTo>
                  <a:pt x="69342" y="288909"/>
                </a:lnTo>
                <a:lnTo>
                  <a:pt x="85223" y="304440"/>
                </a:lnTo>
                <a:lnTo>
                  <a:pt x="103316" y="317063"/>
                </a:lnTo>
                <a:lnTo>
                  <a:pt x="144568" y="332673"/>
                </a:lnTo>
                <a:lnTo>
                  <a:pt x="170111" y="335030"/>
                </a:lnTo>
                <a:lnTo>
                  <a:pt x="170998" y="335030"/>
                </a:lnTo>
                <a:lnTo>
                  <a:pt x="225623" y="323735"/>
                </a:lnTo>
                <a:lnTo>
                  <a:pt x="284071" y="284434"/>
                </a:lnTo>
                <a:lnTo>
                  <a:pt x="315436" y="247806"/>
                </a:lnTo>
                <a:lnTo>
                  <a:pt x="337851" y="205946"/>
                </a:lnTo>
                <a:lnTo>
                  <a:pt x="352765" y="159544"/>
                </a:lnTo>
                <a:lnTo>
                  <a:pt x="361625" y="109292"/>
                </a:lnTo>
                <a:lnTo>
                  <a:pt x="365879" y="55880"/>
                </a:lnTo>
                <a:lnTo>
                  <a:pt x="366975" y="0"/>
                </a:lnTo>
                <a:lnTo>
                  <a:pt x="347987" y="5081"/>
                </a:lnTo>
                <a:lnTo>
                  <a:pt x="300503" y="16306"/>
                </a:lnTo>
                <a:lnTo>
                  <a:pt x="238743" y="27540"/>
                </a:lnTo>
                <a:lnTo>
                  <a:pt x="176929" y="32648"/>
                </a:lnTo>
                <a:close/>
              </a:path>
            </a:pathLst>
          </a:custGeom>
          <a:ln w="10990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16721" y="3745114"/>
            <a:ext cx="303530" cy="292100"/>
          </a:xfrm>
          <a:custGeom>
            <a:avLst/>
            <a:gdLst/>
            <a:ahLst/>
            <a:cxnLst/>
            <a:rect l="l" t="t" r="r" b="b"/>
            <a:pathLst>
              <a:path w="303530" h="292100">
                <a:moveTo>
                  <a:pt x="187975" y="274400"/>
                </a:moveTo>
                <a:lnTo>
                  <a:pt x="173569" y="281838"/>
                </a:lnTo>
                <a:lnTo>
                  <a:pt x="158360" y="287228"/>
                </a:lnTo>
                <a:lnTo>
                  <a:pt x="142562" y="290508"/>
                </a:lnTo>
                <a:lnTo>
                  <a:pt x="126391" y="291619"/>
                </a:lnTo>
                <a:lnTo>
                  <a:pt x="125505" y="291619"/>
                </a:lnTo>
                <a:lnTo>
                  <a:pt x="118091" y="291619"/>
                </a:lnTo>
                <a:lnTo>
                  <a:pt x="67611" y="275867"/>
                </a:lnTo>
                <a:lnTo>
                  <a:pt x="38291" y="251154"/>
                </a:lnTo>
                <a:lnTo>
                  <a:pt x="171296" y="122156"/>
                </a:lnTo>
                <a:lnTo>
                  <a:pt x="175164" y="118676"/>
                </a:lnTo>
                <a:lnTo>
                  <a:pt x="175493" y="112721"/>
                </a:lnTo>
                <a:lnTo>
                  <a:pt x="172018" y="108840"/>
                </a:lnTo>
                <a:lnTo>
                  <a:pt x="168550" y="104968"/>
                </a:lnTo>
                <a:lnTo>
                  <a:pt x="162596" y="104645"/>
                </a:lnTo>
                <a:lnTo>
                  <a:pt x="158728" y="108118"/>
                </a:lnTo>
                <a:lnTo>
                  <a:pt x="158548" y="108275"/>
                </a:lnTo>
                <a:lnTo>
                  <a:pt x="158375" y="108448"/>
                </a:lnTo>
                <a:lnTo>
                  <a:pt x="158210" y="108620"/>
                </a:lnTo>
                <a:lnTo>
                  <a:pt x="26531" y="236323"/>
                </a:lnTo>
                <a:lnTo>
                  <a:pt x="24437" y="233550"/>
                </a:lnTo>
                <a:lnTo>
                  <a:pt x="3628" y="189961"/>
                </a:lnTo>
                <a:lnTo>
                  <a:pt x="0" y="158465"/>
                </a:lnTo>
                <a:lnTo>
                  <a:pt x="9126" y="108173"/>
                </a:lnTo>
                <a:lnTo>
                  <a:pt x="35817" y="66677"/>
                </a:lnTo>
                <a:lnTo>
                  <a:pt x="76060" y="38175"/>
                </a:lnTo>
                <a:lnTo>
                  <a:pt x="125842" y="26866"/>
                </a:lnTo>
                <a:lnTo>
                  <a:pt x="127968" y="26921"/>
                </a:lnTo>
                <a:lnTo>
                  <a:pt x="130133" y="26945"/>
                </a:lnTo>
                <a:lnTo>
                  <a:pt x="132322" y="26945"/>
                </a:lnTo>
                <a:lnTo>
                  <a:pt x="177731" y="24104"/>
                </a:lnTo>
                <a:lnTo>
                  <a:pt x="224867" y="17125"/>
                </a:lnTo>
                <a:lnTo>
                  <a:pt x="268474" y="8319"/>
                </a:lnTo>
                <a:lnTo>
                  <a:pt x="303297" y="0"/>
                </a:lnTo>
                <a:lnTo>
                  <a:pt x="300260" y="61858"/>
                </a:lnTo>
                <a:lnTo>
                  <a:pt x="292532" y="117297"/>
                </a:lnTo>
                <a:lnTo>
                  <a:pt x="278776" y="166293"/>
                </a:lnTo>
                <a:lnTo>
                  <a:pt x="257656" y="208824"/>
                </a:lnTo>
                <a:lnTo>
                  <a:pt x="227834" y="244867"/>
                </a:lnTo>
                <a:lnTo>
                  <a:pt x="187975" y="274400"/>
                </a:lnTo>
                <a:close/>
              </a:path>
            </a:pathLst>
          </a:custGeom>
          <a:ln w="10990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940" y="899414"/>
            <a:ext cx="4425315" cy="521334"/>
          </a:xfrm>
          <a:prstGeom prst="rect">
            <a:avLst/>
          </a:prstGeom>
          <a:solidFill>
            <a:srgbClr val="A6B727"/>
          </a:solidFill>
        </p:spPr>
        <p:txBody>
          <a:bodyPr wrap="square" lIns="0" tIns="12700" rIns="0" bIns="0" rtlCol="0" vert="horz">
            <a:spAutoFit/>
          </a:bodyPr>
          <a:lstStyle/>
          <a:p>
            <a:pPr marL="55880" marR="922655">
              <a:lnSpc>
                <a:spcPts val="1750"/>
              </a:lnSpc>
              <a:spcBef>
                <a:spcPts val="100"/>
              </a:spcBef>
            </a:pP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FRAGEN </a:t>
            </a:r>
            <a:r>
              <a:rPr dirty="0" sz="1200" spc="185">
                <a:solidFill>
                  <a:srgbClr val="FFFFFF"/>
                </a:solidFill>
                <a:latin typeface="Calibri"/>
                <a:cs typeface="Calibri"/>
              </a:rPr>
              <a:t>UND 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KLISCHEES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ZUR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95">
                <a:solidFill>
                  <a:srgbClr val="FFFFFF"/>
                </a:solidFill>
                <a:latin typeface="Calibri"/>
                <a:cs typeface="Calibri"/>
              </a:rPr>
              <a:t>VEGANEN 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ERNÄHRUNG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227" y="1471930"/>
            <a:ext cx="4176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latin typeface="Calibri"/>
                <a:cs typeface="Calibri"/>
              </a:rPr>
              <a:t>„Ist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Ernährung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teurer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omni-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oder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carnivore</a:t>
            </a:r>
            <a:r>
              <a:rPr dirty="0" baseline="32407" sz="900" spc="112">
                <a:latin typeface="Calibri"/>
                <a:cs typeface="Calibri"/>
              </a:rPr>
              <a:t>1</a:t>
            </a:r>
            <a:r>
              <a:rPr dirty="0" sz="1000" spc="75">
                <a:latin typeface="Calibri"/>
                <a:cs typeface="Calibri"/>
              </a:rPr>
              <a:t>?“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750212"/>
            <a:ext cx="4337685" cy="765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400"/>
              </a:lnSpc>
              <a:spcBef>
                <a:spcPts val="95"/>
              </a:spcBef>
            </a:pPr>
            <a:r>
              <a:rPr dirty="0" sz="1000" spc="80">
                <a:latin typeface="Calibri"/>
                <a:cs typeface="Calibri"/>
              </a:rPr>
              <a:t>Bei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5">
                <a:latin typeface="Calibri"/>
                <a:cs typeface="Calibri"/>
              </a:rPr>
              <a:t>veganen </a:t>
            </a:r>
            <a:r>
              <a:rPr dirty="0" sz="1000" spc="100">
                <a:latin typeface="Calibri"/>
                <a:cs typeface="Calibri"/>
              </a:rPr>
              <a:t>Ernährung </a:t>
            </a:r>
            <a:r>
              <a:rPr dirty="0" sz="1000" spc="80">
                <a:latin typeface="Calibri"/>
                <a:cs typeface="Calibri"/>
              </a:rPr>
              <a:t>ist </a:t>
            </a:r>
            <a:r>
              <a:rPr dirty="0" sz="1000" spc="105">
                <a:latin typeface="Calibri"/>
                <a:cs typeface="Calibri"/>
              </a:rPr>
              <a:t>es </a:t>
            </a:r>
            <a:r>
              <a:rPr dirty="0" sz="1000" spc="90">
                <a:latin typeface="Calibri"/>
                <a:cs typeface="Calibri"/>
              </a:rPr>
              <a:t>genauso, wie </a:t>
            </a:r>
            <a:r>
              <a:rPr dirty="0" sz="1000" spc="75">
                <a:latin typeface="Calibri"/>
                <a:cs typeface="Calibri"/>
              </a:rPr>
              <a:t>bei </a:t>
            </a:r>
            <a:r>
              <a:rPr dirty="0" sz="1000" spc="70">
                <a:latin typeface="Calibri"/>
                <a:cs typeface="Calibri"/>
              </a:rPr>
              <a:t>jeder </a:t>
            </a:r>
            <a:r>
              <a:rPr dirty="0" sz="1000" spc="95">
                <a:latin typeface="Calibri"/>
                <a:cs typeface="Calibri"/>
              </a:rPr>
              <a:t>anderen  Ernährungsform: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der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Preis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kann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stark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variieren.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Kaufst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viele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fertig  </a:t>
            </a:r>
            <a:r>
              <a:rPr dirty="0" sz="1000" spc="90">
                <a:latin typeface="Calibri"/>
                <a:cs typeface="Calibri"/>
              </a:rPr>
              <a:t>zubereitete </a:t>
            </a:r>
            <a:r>
              <a:rPr dirty="0" sz="1000" spc="95">
                <a:latin typeface="Calibri"/>
                <a:cs typeface="Calibri"/>
              </a:rPr>
              <a:t>Ersatzprodukte, </a:t>
            </a:r>
            <a:r>
              <a:rPr dirty="0" sz="1000" spc="110">
                <a:latin typeface="Calibri"/>
                <a:cs typeface="Calibri"/>
              </a:rPr>
              <a:t>kann </a:t>
            </a:r>
            <a:r>
              <a:rPr dirty="0" sz="1000" spc="75">
                <a:latin typeface="Calibri"/>
                <a:cs typeface="Calibri"/>
              </a:rPr>
              <a:t>eine </a:t>
            </a:r>
            <a:r>
              <a:rPr dirty="0" sz="1000" spc="105">
                <a:latin typeface="Calibri"/>
                <a:cs typeface="Calibri"/>
              </a:rPr>
              <a:t>vegane </a:t>
            </a:r>
            <a:r>
              <a:rPr dirty="0" sz="1000" spc="100">
                <a:latin typeface="Calibri"/>
                <a:cs typeface="Calibri"/>
              </a:rPr>
              <a:t>Ernährung  </a:t>
            </a:r>
            <a:r>
              <a:rPr dirty="0" sz="1000" spc="85">
                <a:latin typeface="Calibri"/>
                <a:cs typeface="Calibri"/>
              </a:rPr>
              <a:t>vergleichbar bis teurer als </a:t>
            </a:r>
            <a:r>
              <a:rPr dirty="0" sz="1000" spc="75">
                <a:latin typeface="Calibri"/>
                <a:cs typeface="Calibri"/>
              </a:rPr>
              <a:t>eine </a:t>
            </a:r>
            <a:r>
              <a:rPr dirty="0" sz="1000" spc="114">
                <a:latin typeface="Calibri"/>
                <a:cs typeface="Calibri"/>
              </a:rPr>
              <a:t>omni- </a:t>
            </a:r>
            <a:r>
              <a:rPr dirty="0" sz="1000" spc="90">
                <a:latin typeface="Calibri"/>
                <a:cs typeface="Calibri"/>
              </a:rPr>
              <a:t>oder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carnivore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2489733"/>
            <a:ext cx="433514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  <a:tabLst>
                <a:tab pos="775970" algn="l"/>
                <a:tab pos="1115695" algn="l"/>
                <a:tab pos="1546225" algn="l"/>
                <a:tab pos="2724785" algn="l"/>
                <a:tab pos="3178175" algn="l"/>
                <a:tab pos="3693160" algn="l"/>
                <a:tab pos="4032885" algn="l"/>
              </a:tabLst>
            </a:pPr>
            <a:r>
              <a:rPr dirty="0" sz="1000" spc="100">
                <a:latin typeface="Calibri"/>
                <a:cs typeface="Calibri"/>
              </a:rPr>
              <a:t>Ernährungsweise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sein.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Eine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Ernährungsweise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kann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aber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sogar  </a:t>
            </a:r>
            <a:r>
              <a:rPr dirty="0" sz="1000" spc="105">
                <a:latin typeface="Calibri"/>
                <a:cs typeface="Calibri"/>
              </a:rPr>
              <a:t>g</a:t>
            </a:r>
            <a:r>
              <a:rPr dirty="0" sz="1000" spc="120">
                <a:latin typeface="Calibri"/>
                <a:cs typeface="Calibri"/>
              </a:rPr>
              <a:t>ü</a:t>
            </a:r>
            <a:r>
              <a:rPr dirty="0" sz="1000" spc="114">
                <a:latin typeface="Calibri"/>
                <a:cs typeface="Calibri"/>
              </a:rPr>
              <a:t>ns</a:t>
            </a:r>
            <a:r>
              <a:rPr dirty="0" sz="1000" spc="85">
                <a:latin typeface="Calibri"/>
                <a:cs typeface="Calibri"/>
              </a:rPr>
              <a:t>t</a:t>
            </a:r>
            <a:r>
              <a:rPr dirty="0" sz="1000" spc="65">
                <a:latin typeface="Calibri"/>
                <a:cs typeface="Calibri"/>
              </a:rPr>
              <a:t>ig</a:t>
            </a:r>
            <a:r>
              <a:rPr dirty="0" sz="1000" spc="100">
                <a:latin typeface="Calibri"/>
                <a:cs typeface="Calibri"/>
              </a:rPr>
              <a:t>e</a:t>
            </a:r>
            <a:r>
              <a:rPr dirty="0" sz="1000" spc="75">
                <a:latin typeface="Calibri"/>
                <a:cs typeface="Calibri"/>
              </a:rPr>
              <a:t>r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70">
                <a:latin typeface="Calibri"/>
                <a:cs typeface="Calibri"/>
              </a:rPr>
              <a:t>al</a:t>
            </a:r>
            <a:r>
              <a:rPr dirty="0" sz="1000" spc="120">
                <a:latin typeface="Calibri"/>
                <a:cs typeface="Calibri"/>
              </a:rPr>
              <a:t>s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60">
                <a:latin typeface="Calibri"/>
                <a:cs typeface="Calibri"/>
              </a:rPr>
              <a:t>ei</a:t>
            </a:r>
            <a:r>
              <a:rPr dirty="0" sz="1000" spc="95">
                <a:latin typeface="Calibri"/>
                <a:cs typeface="Calibri"/>
              </a:rPr>
              <a:t>n</a:t>
            </a:r>
            <a:r>
              <a:rPr dirty="0" sz="1000" spc="95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95">
                <a:latin typeface="Calibri"/>
                <a:cs typeface="Calibri"/>
              </a:rPr>
              <a:t>o</a:t>
            </a:r>
            <a:r>
              <a:rPr dirty="0" sz="1000" spc="120">
                <a:latin typeface="Calibri"/>
                <a:cs typeface="Calibri"/>
              </a:rPr>
              <a:t>mn</a:t>
            </a:r>
            <a:r>
              <a:rPr dirty="0" sz="1000" spc="45">
                <a:latin typeface="Calibri"/>
                <a:cs typeface="Calibri"/>
              </a:rPr>
              <a:t>i</a:t>
            </a:r>
            <a:r>
              <a:rPr dirty="0" sz="1000" spc="180">
                <a:latin typeface="Calibri"/>
                <a:cs typeface="Calibri"/>
              </a:rPr>
              <a:t>-</a:t>
            </a:r>
            <a:r>
              <a:rPr dirty="0" sz="1000" spc="40">
                <a:latin typeface="Calibri"/>
                <a:cs typeface="Calibri"/>
              </a:rPr>
              <a:t>/c</a:t>
            </a:r>
            <a:r>
              <a:rPr dirty="0" sz="1000" spc="55">
                <a:latin typeface="Calibri"/>
                <a:cs typeface="Calibri"/>
              </a:rPr>
              <a:t>a</a:t>
            </a:r>
            <a:r>
              <a:rPr dirty="0" sz="1000" spc="75">
                <a:latin typeface="Calibri"/>
                <a:cs typeface="Calibri"/>
              </a:rPr>
              <a:t>r</a:t>
            </a:r>
            <a:r>
              <a:rPr dirty="0" sz="1000" spc="75">
                <a:latin typeface="Calibri"/>
                <a:cs typeface="Calibri"/>
              </a:rPr>
              <a:t>ni</a:t>
            </a:r>
            <a:r>
              <a:rPr dirty="0" sz="1000" spc="110">
                <a:latin typeface="Calibri"/>
                <a:cs typeface="Calibri"/>
              </a:rPr>
              <a:t>v</a:t>
            </a:r>
            <a:r>
              <a:rPr dirty="0" sz="1000" spc="95">
                <a:latin typeface="Calibri"/>
                <a:cs typeface="Calibri"/>
              </a:rPr>
              <a:t>o</a:t>
            </a:r>
            <a:r>
              <a:rPr dirty="0" sz="1000" spc="75">
                <a:latin typeface="Calibri"/>
                <a:cs typeface="Calibri"/>
              </a:rPr>
              <a:t>r</a:t>
            </a:r>
            <a:r>
              <a:rPr dirty="0" sz="1000" spc="85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85">
                <a:latin typeface="Calibri"/>
                <a:cs typeface="Calibri"/>
              </a:rPr>
              <a:t>s</a:t>
            </a:r>
            <a:r>
              <a:rPr dirty="0" sz="1000" spc="114">
                <a:latin typeface="Calibri"/>
                <a:cs typeface="Calibri"/>
              </a:rPr>
              <a:t>e</a:t>
            </a:r>
            <a:r>
              <a:rPr dirty="0" sz="1000" spc="50">
                <a:latin typeface="Calibri"/>
                <a:cs typeface="Calibri"/>
              </a:rPr>
              <a:t>in</a:t>
            </a:r>
            <a:r>
              <a:rPr dirty="0" sz="1000" spc="35">
                <a:latin typeface="Calibri"/>
                <a:cs typeface="Calibri"/>
              </a:rPr>
              <a:t>,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65">
                <a:latin typeface="Calibri"/>
                <a:cs typeface="Calibri"/>
              </a:rPr>
              <a:t>w</a:t>
            </a:r>
            <a:r>
              <a:rPr dirty="0" sz="1000" spc="9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n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20">
                <a:latin typeface="Calibri"/>
                <a:cs typeface="Calibri"/>
              </a:rPr>
              <a:t>v</a:t>
            </a:r>
            <a:r>
              <a:rPr dirty="0" sz="1000" spc="30">
                <a:latin typeface="Calibri"/>
                <a:cs typeface="Calibri"/>
              </a:rPr>
              <a:t>i</a:t>
            </a:r>
            <a:r>
              <a:rPr dirty="0" sz="1000" spc="80">
                <a:latin typeface="Calibri"/>
                <a:cs typeface="Calibri"/>
              </a:rPr>
              <a:t>e</a:t>
            </a:r>
            <a:r>
              <a:rPr dirty="0" sz="1000" spc="55">
                <a:latin typeface="Calibri"/>
                <a:cs typeface="Calibri"/>
              </a:rPr>
              <a:t>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2860065"/>
            <a:ext cx="433514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1000"/>
              </a:lnSpc>
              <a:spcBef>
                <a:spcPts val="100"/>
              </a:spcBef>
            </a:pPr>
            <a:r>
              <a:rPr dirty="0" sz="1000" spc="90">
                <a:latin typeface="Calibri"/>
                <a:cs typeface="Calibri"/>
              </a:rPr>
              <a:t>Grundnahrungsmittel, </a:t>
            </a:r>
            <a:r>
              <a:rPr dirty="0" sz="1000" spc="95">
                <a:latin typeface="Calibri"/>
                <a:cs typeface="Calibri"/>
              </a:rPr>
              <a:t>wie </a:t>
            </a:r>
            <a:r>
              <a:rPr dirty="0" sz="1000" spc="75">
                <a:latin typeface="Calibri"/>
                <a:cs typeface="Calibri"/>
              </a:rPr>
              <a:t>Obst, </a:t>
            </a:r>
            <a:r>
              <a:rPr dirty="0" sz="1000" spc="85">
                <a:latin typeface="Calibri"/>
                <a:cs typeface="Calibri"/>
              </a:rPr>
              <a:t>Gemüse, Hülsenfrüchte, Reis </a:t>
            </a:r>
            <a:r>
              <a:rPr dirty="0" sz="1000" spc="90">
                <a:latin typeface="Calibri"/>
                <a:cs typeface="Calibri"/>
              </a:rPr>
              <a:t>oder  Nudeln </a:t>
            </a:r>
            <a:r>
              <a:rPr dirty="0" sz="1000" spc="110">
                <a:latin typeface="Calibri"/>
                <a:cs typeface="Calibri"/>
              </a:rPr>
              <a:t>kaufst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85">
                <a:latin typeface="Calibri"/>
                <a:cs typeface="Calibri"/>
              </a:rPr>
              <a:t>diese </a:t>
            </a:r>
            <a:r>
              <a:rPr dirty="0" sz="1000" spc="105">
                <a:latin typeface="Calibri"/>
                <a:cs typeface="Calibri"/>
              </a:rPr>
              <a:t>dann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85">
                <a:latin typeface="Calibri"/>
                <a:cs typeface="Calibri"/>
              </a:rPr>
              <a:t>leckeren </a:t>
            </a:r>
            <a:r>
              <a:rPr dirty="0" sz="1000" spc="100">
                <a:latin typeface="Calibri"/>
                <a:cs typeface="Calibri"/>
              </a:rPr>
              <a:t>Rezepten </a:t>
            </a:r>
            <a:r>
              <a:rPr dirty="0" sz="1000" spc="85">
                <a:latin typeface="Calibri"/>
                <a:cs typeface="Calibri"/>
              </a:rPr>
              <a:t>zubereitest.  </a:t>
            </a:r>
            <a:r>
              <a:rPr dirty="0" sz="1000" spc="100">
                <a:latin typeface="Calibri"/>
                <a:cs typeface="Calibri"/>
              </a:rPr>
              <a:t>Konsumierst </a:t>
            </a: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85">
                <a:latin typeface="Calibri"/>
                <a:cs typeface="Calibri"/>
              </a:rPr>
              <a:t>bereits Bio-Fleisch, </a:t>
            </a:r>
            <a:r>
              <a:rPr dirty="0" sz="1000" spc="105">
                <a:latin typeface="Calibri"/>
                <a:cs typeface="Calibri"/>
              </a:rPr>
              <a:t>dann </a:t>
            </a:r>
            <a:r>
              <a:rPr dirty="0" sz="1000" spc="110">
                <a:latin typeface="Calibri"/>
                <a:cs typeface="Calibri"/>
              </a:rPr>
              <a:t>kannst </a:t>
            </a:r>
            <a:r>
              <a:rPr dirty="0" sz="1000" spc="100">
                <a:latin typeface="Calibri"/>
                <a:cs typeface="Calibri"/>
              </a:rPr>
              <a:t>du </a:t>
            </a:r>
            <a:r>
              <a:rPr dirty="0" sz="1000" spc="75">
                <a:latin typeface="Calibri"/>
                <a:cs typeface="Calibri"/>
              </a:rPr>
              <a:t>bei </a:t>
            </a:r>
            <a:r>
              <a:rPr dirty="0" sz="1000" spc="90">
                <a:latin typeface="Calibri"/>
                <a:cs typeface="Calibri"/>
              </a:rPr>
              <a:t>Umstellung  </a:t>
            </a:r>
            <a:r>
              <a:rPr dirty="0" sz="1000" spc="105">
                <a:latin typeface="Calibri"/>
                <a:cs typeface="Calibri"/>
              </a:rPr>
              <a:t>auf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vegan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gleichbleibenden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bis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geringeren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Kosten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rechnen.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3758311"/>
            <a:ext cx="364680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0">
                <a:latin typeface="Calibri"/>
                <a:cs typeface="Calibri"/>
              </a:rPr>
              <a:t>„Sojaanbau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ist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Klimakiller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und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zerstört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Regenwald“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227" y="4038371"/>
            <a:ext cx="4385945" cy="113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21200"/>
              </a:lnSpc>
              <a:spcBef>
                <a:spcPts val="95"/>
              </a:spcBef>
            </a:pPr>
            <a:r>
              <a:rPr dirty="0" sz="1000" spc="120">
                <a:latin typeface="Calibri"/>
                <a:cs typeface="Calibri"/>
              </a:rPr>
              <a:t>Es </a:t>
            </a:r>
            <a:r>
              <a:rPr dirty="0" sz="1000" spc="90">
                <a:latin typeface="Calibri"/>
                <a:cs typeface="Calibri"/>
              </a:rPr>
              <a:t>stimmt, </a:t>
            </a:r>
            <a:r>
              <a:rPr dirty="0" sz="1000" spc="114">
                <a:latin typeface="Calibri"/>
                <a:cs typeface="Calibri"/>
              </a:rPr>
              <a:t>dass </a:t>
            </a:r>
            <a:r>
              <a:rPr dirty="0" sz="1000" spc="75">
                <a:latin typeface="Calibri"/>
                <a:cs typeface="Calibri"/>
              </a:rPr>
              <a:t>eine </a:t>
            </a:r>
            <a:r>
              <a:rPr dirty="0" sz="1000" spc="100">
                <a:latin typeface="Calibri"/>
                <a:cs typeface="Calibri"/>
              </a:rPr>
              <a:t>große </a:t>
            </a:r>
            <a:r>
              <a:rPr dirty="0" sz="1000" spc="90">
                <a:latin typeface="Calibri"/>
                <a:cs typeface="Calibri"/>
              </a:rPr>
              <a:t>Fläche </a:t>
            </a:r>
            <a:r>
              <a:rPr dirty="0" sz="1000" spc="100">
                <a:latin typeface="Calibri"/>
                <a:cs typeface="Calibri"/>
              </a:rPr>
              <a:t>des Regenwaldes für Sojaanbau  </a:t>
            </a:r>
            <a:r>
              <a:rPr dirty="0" sz="1000" spc="95">
                <a:latin typeface="Calibri"/>
                <a:cs typeface="Calibri"/>
              </a:rPr>
              <a:t>abgeholzt wird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5">
                <a:latin typeface="Calibri"/>
                <a:cs typeface="Calibri"/>
              </a:rPr>
              <a:t>somit </a:t>
            </a:r>
            <a:r>
              <a:rPr dirty="0" sz="1000" spc="85">
                <a:latin typeface="Calibri"/>
                <a:cs typeface="Calibri"/>
              </a:rPr>
              <a:t>als </a:t>
            </a:r>
            <a:r>
              <a:rPr dirty="0" sz="1000" spc="70">
                <a:latin typeface="Calibri"/>
                <a:cs typeface="Calibri"/>
              </a:rPr>
              <a:t>Klimakiller </a:t>
            </a:r>
            <a:r>
              <a:rPr dirty="0" sz="1000" spc="55">
                <a:latin typeface="Calibri"/>
                <a:cs typeface="Calibri"/>
              </a:rPr>
              <a:t>gilt. </a:t>
            </a:r>
            <a:r>
              <a:rPr dirty="0" sz="1000" spc="85">
                <a:latin typeface="Calibri"/>
                <a:cs typeface="Calibri"/>
              </a:rPr>
              <a:t>Ein </a:t>
            </a:r>
            <a:r>
              <a:rPr dirty="0" sz="1000" spc="70">
                <a:latin typeface="Calibri"/>
                <a:cs typeface="Calibri"/>
              </a:rPr>
              <a:t>Großteil </a:t>
            </a:r>
            <a:r>
              <a:rPr dirty="0" sz="1000" spc="90">
                <a:latin typeface="Calibri"/>
                <a:cs typeface="Calibri"/>
              </a:rPr>
              <a:t>dieses  </a:t>
            </a:r>
            <a:r>
              <a:rPr dirty="0" sz="1000" spc="110">
                <a:latin typeface="Calibri"/>
                <a:cs typeface="Calibri"/>
              </a:rPr>
              <a:t>Anbaus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wird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allerdings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für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Tiernahrung,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also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für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Fleischproduktion  </a:t>
            </a:r>
            <a:r>
              <a:rPr dirty="0" sz="1000" spc="90">
                <a:latin typeface="Calibri"/>
                <a:cs typeface="Calibri"/>
              </a:rPr>
              <a:t>oder </a:t>
            </a:r>
            <a:r>
              <a:rPr dirty="0" sz="1000" spc="100">
                <a:latin typeface="Calibri"/>
                <a:cs typeface="Calibri"/>
              </a:rPr>
              <a:t>für </a:t>
            </a:r>
            <a:r>
              <a:rPr dirty="0" sz="1000" spc="95">
                <a:latin typeface="Calibri"/>
                <a:cs typeface="Calibri"/>
              </a:rPr>
              <a:t>Ölgewinnung </a:t>
            </a:r>
            <a:r>
              <a:rPr dirty="0" sz="1000" spc="85">
                <a:latin typeface="Calibri"/>
                <a:cs typeface="Calibri"/>
              </a:rPr>
              <a:t>eingesetzt. </a:t>
            </a:r>
            <a:r>
              <a:rPr dirty="0" sz="1000" spc="114">
                <a:latin typeface="Calibri"/>
                <a:cs typeface="Calibri"/>
              </a:rPr>
              <a:t>Das </a:t>
            </a:r>
            <a:r>
              <a:rPr dirty="0" sz="1000" spc="75">
                <a:latin typeface="Calibri"/>
                <a:cs typeface="Calibri"/>
              </a:rPr>
              <a:t>Soja, </a:t>
            </a:r>
            <a:r>
              <a:rPr dirty="0" sz="1000" spc="105">
                <a:latin typeface="Calibri"/>
                <a:cs typeface="Calibri"/>
              </a:rPr>
              <a:t>das </a:t>
            </a:r>
            <a:r>
              <a:rPr dirty="0" sz="1000" spc="85">
                <a:latin typeface="Calibri"/>
                <a:cs typeface="Calibri"/>
              </a:rPr>
              <a:t>beispielsweise </a:t>
            </a:r>
            <a:r>
              <a:rPr dirty="0" sz="1000" spc="100">
                <a:latin typeface="Calibri"/>
                <a:cs typeface="Calibri"/>
              </a:rPr>
              <a:t>für  </a:t>
            </a:r>
            <a:r>
              <a:rPr dirty="0" sz="1000" spc="75">
                <a:latin typeface="Calibri"/>
                <a:cs typeface="Calibri"/>
              </a:rPr>
              <a:t>Tofu, </a:t>
            </a:r>
            <a:r>
              <a:rPr dirty="0" sz="1000" spc="100">
                <a:latin typeface="Calibri"/>
                <a:cs typeface="Calibri"/>
              </a:rPr>
              <a:t>Tempeh </a:t>
            </a:r>
            <a:r>
              <a:rPr dirty="0" sz="1000" spc="90">
                <a:latin typeface="Calibri"/>
                <a:cs typeface="Calibri"/>
              </a:rPr>
              <a:t>oder </a:t>
            </a:r>
            <a:r>
              <a:rPr dirty="0" sz="1000" spc="105">
                <a:latin typeface="Calibri"/>
                <a:cs typeface="Calibri"/>
              </a:rPr>
              <a:t>vegane </a:t>
            </a:r>
            <a:r>
              <a:rPr dirty="0" sz="1000" spc="100">
                <a:latin typeface="Calibri"/>
                <a:cs typeface="Calibri"/>
              </a:rPr>
              <a:t>Ersatzprodukte </a:t>
            </a:r>
            <a:r>
              <a:rPr dirty="0" sz="1000" spc="90">
                <a:latin typeface="Calibri"/>
                <a:cs typeface="Calibri"/>
              </a:rPr>
              <a:t>benötigt </a:t>
            </a:r>
            <a:r>
              <a:rPr dirty="0" sz="1000" spc="95">
                <a:latin typeface="Calibri"/>
                <a:cs typeface="Calibri"/>
              </a:rPr>
              <a:t>wird </a:t>
            </a:r>
            <a:r>
              <a:rPr dirty="0" sz="1000" spc="105">
                <a:latin typeface="Calibri"/>
                <a:cs typeface="Calibri"/>
              </a:rPr>
              <a:t>macht </a:t>
            </a:r>
            <a:r>
              <a:rPr dirty="0" sz="1000" spc="95">
                <a:latin typeface="Calibri"/>
                <a:cs typeface="Calibri"/>
              </a:rPr>
              <a:t>nur  </a:t>
            </a:r>
            <a:r>
              <a:rPr dirty="0" sz="1000" spc="70">
                <a:latin typeface="Calibri"/>
                <a:cs typeface="Calibri"/>
              </a:rPr>
              <a:t>ca.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70">
                <a:latin typeface="Calibri"/>
                <a:cs typeface="Calibri"/>
              </a:rPr>
              <a:t>2%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des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gesamten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Sojaanbaus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aus</a:t>
            </a:r>
            <a:r>
              <a:rPr dirty="0" baseline="32407" sz="900" spc="127">
                <a:latin typeface="Calibri"/>
                <a:cs typeface="Calibri"/>
              </a:rPr>
              <a:t>2</a:t>
            </a:r>
            <a:r>
              <a:rPr dirty="0" sz="1000" spc="8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Also: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don’t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worry,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eat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soy!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5306948"/>
            <a:ext cx="3186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0">
                <a:latin typeface="Calibri"/>
                <a:cs typeface="Calibri"/>
              </a:rPr>
              <a:t>„Ohne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Fleisch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werde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ich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aber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gar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nicht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richtig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satt!“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627" y="5584088"/>
            <a:ext cx="433578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dirty="0" sz="1000" spc="90">
                <a:latin typeface="Calibri"/>
                <a:cs typeface="Calibri"/>
              </a:rPr>
              <a:t>Sich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vegan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ernähren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ist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für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Viele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zunächst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einmal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Umstellung.  </a:t>
            </a:r>
            <a:r>
              <a:rPr dirty="0" sz="1000" spc="110">
                <a:latin typeface="Calibri"/>
                <a:cs typeface="Calibri"/>
              </a:rPr>
              <a:t>Um </a:t>
            </a:r>
            <a:r>
              <a:rPr dirty="0" sz="1000" spc="80">
                <a:latin typeface="Calibri"/>
                <a:cs typeface="Calibri"/>
              </a:rPr>
              <a:t>wirklich </a:t>
            </a:r>
            <a:r>
              <a:rPr dirty="0" sz="1000" spc="100">
                <a:latin typeface="Calibri"/>
                <a:cs typeface="Calibri"/>
              </a:rPr>
              <a:t>satt </a:t>
            </a:r>
            <a:r>
              <a:rPr dirty="0" sz="1000" spc="120">
                <a:latin typeface="Calibri"/>
                <a:cs typeface="Calibri"/>
              </a:rPr>
              <a:t>zu </a:t>
            </a:r>
            <a:r>
              <a:rPr dirty="0" sz="1000" spc="90">
                <a:latin typeface="Calibri"/>
                <a:cs typeface="Calibri"/>
              </a:rPr>
              <a:t>werden, </a:t>
            </a:r>
            <a:r>
              <a:rPr dirty="0" sz="1000" spc="100">
                <a:latin typeface="Calibri"/>
                <a:cs typeface="Calibri"/>
              </a:rPr>
              <a:t>achte </a:t>
            </a:r>
            <a:r>
              <a:rPr dirty="0" sz="1000" spc="130">
                <a:latin typeface="Calibri"/>
                <a:cs typeface="Calibri"/>
              </a:rPr>
              <a:t>am </a:t>
            </a:r>
            <a:r>
              <a:rPr dirty="0" sz="1000" spc="100">
                <a:latin typeface="Calibri"/>
                <a:cs typeface="Calibri"/>
              </a:rPr>
              <a:t>besten </a:t>
            </a:r>
            <a:r>
              <a:rPr dirty="0" sz="1000" spc="85">
                <a:latin typeface="Calibri"/>
                <a:cs typeface="Calibri"/>
              </a:rPr>
              <a:t>darauf, </a:t>
            </a:r>
            <a:r>
              <a:rPr dirty="0" sz="1000" spc="110">
                <a:latin typeface="Calibri"/>
                <a:cs typeface="Calibri"/>
              </a:rPr>
              <a:t>dass</a:t>
            </a:r>
            <a:r>
              <a:rPr dirty="0" sz="1000" spc="29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Du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327" y="6289243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5" h="0">
                <a:moveTo>
                  <a:pt x="0" y="0"/>
                </a:moveTo>
                <a:lnTo>
                  <a:pt x="182905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1227" y="6358839"/>
            <a:ext cx="40074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9914" sz="975" spc="-7">
                <a:latin typeface="Corbel"/>
                <a:cs typeface="Corbel"/>
              </a:rPr>
              <a:t>1</a:t>
            </a:r>
            <a:r>
              <a:rPr dirty="0" baseline="29914" sz="975" spc="104">
                <a:latin typeface="Corbel"/>
                <a:cs typeface="Corbel"/>
              </a:rPr>
              <a:t> </a:t>
            </a:r>
            <a:r>
              <a:rPr dirty="0" sz="800" spc="75">
                <a:latin typeface="Calibri"/>
                <a:cs typeface="Calibri"/>
              </a:rPr>
              <a:t>Omnivor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heißt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75">
                <a:latin typeface="Calibri"/>
                <a:cs typeface="Calibri"/>
              </a:rPr>
              <a:t>übrigens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so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viel,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80">
                <a:latin typeface="Calibri"/>
                <a:cs typeface="Calibri"/>
              </a:rPr>
              <a:t>wie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„allesessend“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85">
                <a:latin typeface="Calibri"/>
                <a:cs typeface="Calibri"/>
              </a:rPr>
              <a:t>und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carnivor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„fleischessend“.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8492" y="852576"/>
            <a:ext cx="433578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dirty="0" sz="1000" spc="95">
                <a:latin typeface="Calibri"/>
                <a:cs typeface="Calibri"/>
              </a:rPr>
              <a:t>ausreichend Kohlenhydrate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80">
                <a:latin typeface="Calibri"/>
                <a:cs typeface="Calibri"/>
              </a:rPr>
              <a:t>deine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Rezepte </a:t>
            </a:r>
            <a:r>
              <a:rPr dirty="0" sz="1000" spc="85">
                <a:latin typeface="Calibri"/>
                <a:cs typeface="Calibri"/>
              </a:rPr>
              <a:t>einbaust. Richtige  </a:t>
            </a:r>
            <a:r>
              <a:rPr dirty="0" sz="1000" spc="105">
                <a:latin typeface="Calibri"/>
                <a:cs typeface="Calibri"/>
              </a:rPr>
              <a:t>Sattmacher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sind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beispielsweise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Kartoffeln,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Nudeln,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Reis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oder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Linsen.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8492" y="1383537"/>
            <a:ext cx="29565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„Eine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Ernährung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bedeutet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nur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Verzicht“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8492" y="1663344"/>
            <a:ext cx="4336415" cy="1320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400"/>
              </a:lnSpc>
              <a:spcBef>
                <a:spcPts val="95"/>
              </a:spcBef>
            </a:pPr>
            <a:r>
              <a:rPr dirty="0" sz="1000" spc="120">
                <a:latin typeface="Calibri"/>
                <a:cs typeface="Calibri"/>
              </a:rPr>
              <a:t>Es </a:t>
            </a:r>
            <a:r>
              <a:rPr dirty="0" sz="1000" spc="110">
                <a:latin typeface="Calibri"/>
                <a:cs typeface="Calibri"/>
              </a:rPr>
              <a:t>gab </a:t>
            </a:r>
            <a:r>
              <a:rPr dirty="0" sz="1000" spc="70">
                <a:latin typeface="Calibri"/>
                <a:cs typeface="Calibri"/>
              </a:rPr>
              <a:t>nie </a:t>
            </a:r>
            <a:r>
              <a:rPr dirty="0" sz="1000" spc="75">
                <a:latin typeface="Calibri"/>
                <a:cs typeface="Calibri"/>
              </a:rPr>
              <a:t>eine </a:t>
            </a:r>
            <a:r>
              <a:rPr dirty="0" sz="1000" spc="95">
                <a:latin typeface="Calibri"/>
                <a:cs typeface="Calibri"/>
              </a:rPr>
              <a:t>bessere </a:t>
            </a:r>
            <a:r>
              <a:rPr dirty="0" sz="1000" spc="80">
                <a:latin typeface="Calibri"/>
                <a:cs typeface="Calibri"/>
              </a:rPr>
              <a:t>Zeit, </a:t>
            </a:r>
            <a:r>
              <a:rPr dirty="0" sz="1000" spc="125">
                <a:latin typeface="Calibri"/>
                <a:cs typeface="Calibri"/>
              </a:rPr>
              <a:t>um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5">
                <a:latin typeface="Calibri"/>
                <a:cs typeface="Calibri"/>
              </a:rPr>
              <a:t>veganen </a:t>
            </a:r>
            <a:r>
              <a:rPr dirty="0" sz="1000" spc="100">
                <a:latin typeface="Calibri"/>
                <a:cs typeface="Calibri"/>
              </a:rPr>
              <a:t>Ernährung  </a:t>
            </a:r>
            <a:r>
              <a:rPr dirty="0" sz="1000" spc="95">
                <a:latin typeface="Calibri"/>
                <a:cs typeface="Calibri"/>
              </a:rPr>
              <a:t>anzufangen!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Vegane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Alternativen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kommen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immer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mehr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‚in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den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Trend‘,  </a:t>
            </a:r>
            <a:r>
              <a:rPr dirty="0" sz="1000" spc="100">
                <a:latin typeface="Calibri"/>
                <a:cs typeface="Calibri"/>
              </a:rPr>
              <a:t>weshalb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viele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große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Hersteller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auf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diesen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Trend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reagieren.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Es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gibt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für  </a:t>
            </a:r>
            <a:r>
              <a:rPr dirty="0" sz="1000" spc="105">
                <a:latin typeface="Calibri"/>
                <a:cs typeface="Calibri"/>
              </a:rPr>
              <a:t>nahezu </a:t>
            </a:r>
            <a:r>
              <a:rPr dirty="0" sz="1000" spc="60">
                <a:latin typeface="Calibri"/>
                <a:cs typeface="Calibri"/>
              </a:rPr>
              <a:t>alle </a:t>
            </a:r>
            <a:r>
              <a:rPr dirty="0" sz="1000" spc="80">
                <a:latin typeface="Calibri"/>
                <a:cs typeface="Calibri"/>
              </a:rPr>
              <a:t>tierischen </a:t>
            </a:r>
            <a:r>
              <a:rPr dirty="0" sz="1000" spc="95">
                <a:latin typeface="Calibri"/>
                <a:cs typeface="Calibri"/>
              </a:rPr>
              <a:t>Lebensmittel </a:t>
            </a:r>
            <a:r>
              <a:rPr dirty="0" sz="1000" spc="65">
                <a:latin typeface="Calibri"/>
                <a:cs typeface="Calibri"/>
              </a:rPr>
              <a:t>tolle </a:t>
            </a:r>
            <a:r>
              <a:rPr dirty="0" sz="1000" spc="85">
                <a:latin typeface="Calibri"/>
                <a:cs typeface="Calibri"/>
              </a:rPr>
              <a:t>pflanzliche </a:t>
            </a:r>
            <a:r>
              <a:rPr dirty="0" sz="1000" spc="80">
                <a:latin typeface="Calibri"/>
                <a:cs typeface="Calibri"/>
              </a:rPr>
              <a:t>Alternativen, </a:t>
            </a:r>
            <a:r>
              <a:rPr dirty="0" sz="1000" spc="65">
                <a:latin typeface="Calibri"/>
                <a:cs typeface="Calibri"/>
              </a:rPr>
              <a:t>die  </a:t>
            </a:r>
            <a:r>
              <a:rPr dirty="0" sz="1000" spc="85">
                <a:latin typeface="Calibri"/>
                <a:cs typeface="Calibri"/>
              </a:rPr>
              <a:t>gewährleisten, </a:t>
            </a:r>
            <a:r>
              <a:rPr dirty="0" sz="1000" spc="110">
                <a:latin typeface="Calibri"/>
                <a:cs typeface="Calibri"/>
              </a:rPr>
              <a:t>dass Du </a:t>
            </a:r>
            <a:r>
              <a:rPr dirty="0" sz="1000" spc="105">
                <a:latin typeface="Calibri"/>
                <a:cs typeface="Calibri"/>
              </a:rPr>
              <a:t>auf </a:t>
            </a:r>
            <a:r>
              <a:rPr dirty="0" sz="1000" spc="95">
                <a:latin typeface="Calibri"/>
                <a:cs typeface="Calibri"/>
              </a:rPr>
              <a:t>Nichts verzichten musst. </a:t>
            </a:r>
            <a:r>
              <a:rPr dirty="0" sz="1000" spc="75">
                <a:latin typeface="Calibri"/>
                <a:cs typeface="Calibri"/>
              </a:rPr>
              <a:t>Übrigens: </a:t>
            </a:r>
            <a:r>
              <a:rPr dirty="0" sz="1000" spc="95">
                <a:latin typeface="Calibri"/>
                <a:cs typeface="Calibri"/>
              </a:rPr>
              <a:t>achte  </a:t>
            </a:r>
            <a:r>
              <a:rPr dirty="0" sz="1000" spc="80">
                <a:latin typeface="Calibri"/>
                <a:cs typeface="Calibri"/>
              </a:rPr>
              <a:t>einmal </a:t>
            </a:r>
            <a:r>
              <a:rPr dirty="0" sz="1000" spc="85">
                <a:latin typeface="Calibri"/>
                <a:cs typeface="Calibri"/>
              </a:rPr>
              <a:t>darauf, </a:t>
            </a:r>
            <a:r>
              <a:rPr dirty="0" sz="1000" spc="95">
                <a:latin typeface="Calibri"/>
                <a:cs typeface="Calibri"/>
              </a:rPr>
              <a:t>wie </a:t>
            </a:r>
            <a:r>
              <a:rPr dirty="0" sz="1000" spc="100">
                <a:latin typeface="Calibri"/>
                <a:cs typeface="Calibri"/>
              </a:rPr>
              <a:t>oft </a:t>
            </a:r>
            <a:r>
              <a:rPr dirty="0" sz="1000" spc="105">
                <a:latin typeface="Calibri"/>
                <a:cs typeface="Calibri"/>
              </a:rPr>
              <a:t>du </a:t>
            </a:r>
            <a:r>
              <a:rPr dirty="0" sz="1000" spc="80">
                <a:latin typeface="Calibri"/>
                <a:cs typeface="Calibri"/>
              </a:rPr>
              <a:t>eigentlich ‚ausversehen‘ </a:t>
            </a:r>
            <a:r>
              <a:rPr dirty="0" sz="1000" spc="105">
                <a:latin typeface="Calibri"/>
                <a:cs typeface="Calibri"/>
              </a:rPr>
              <a:t>schon </a:t>
            </a:r>
            <a:r>
              <a:rPr dirty="0" sz="1000" spc="110">
                <a:latin typeface="Calibri"/>
                <a:cs typeface="Calibri"/>
              </a:rPr>
              <a:t>vegan </a:t>
            </a:r>
            <a:r>
              <a:rPr dirty="0" sz="1000" spc="70">
                <a:latin typeface="Calibri"/>
                <a:cs typeface="Calibri"/>
              </a:rPr>
              <a:t>isst:  </a:t>
            </a:r>
            <a:r>
              <a:rPr dirty="0" sz="1000" spc="95">
                <a:latin typeface="Calibri"/>
                <a:cs typeface="Calibri"/>
              </a:rPr>
              <a:t>Pommes,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Spaghetti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Napoli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oder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Oreo-Kekse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–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alles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vegan.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4804" y="3441827"/>
            <a:ext cx="4425315" cy="297180"/>
          </a:xfrm>
          <a:prstGeom prst="rect">
            <a:avLst/>
          </a:prstGeom>
          <a:solidFill>
            <a:srgbClr val="A6B727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VEGANE 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REZEPTE </a:t>
            </a:r>
            <a:r>
              <a:rPr dirty="0" sz="1200" spc="170">
                <a:solidFill>
                  <a:srgbClr val="FFFFFF"/>
                </a:solidFill>
                <a:latin typeface="Calibri"/>
                <a:cs typeface="Calibri"/>
              </a:rPr>
              <a:t>FÜR </a:t>
            </a:r>
            <a:r>
              <a:rPr dirty="0" sz="1200" spc="195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95">
                <a:solidFill>
                  <a:srgbClr val="FFFFFF"/>
                </a:solidFill>
                <a:latin typeface="Calibri"/>
                <a:cs typeface="Calibri"/>
              </a:rPr>
              <a:t>ALLTAG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8492" y="4070375"/>
            <a:ext cx="433578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dirty="0" sz="1000" spc="120">
                <a:latin typeface="Calibri"/>
                <a:cs typeface="Calibri"/>
              </a:rPr>
              <a:t>Jeder </a:t>
            </a:r>
            <a:r>
              <a:rPr dirty="0" sz="1000" spc="100">
                <a:latin typeface="Calibri"/>
                <a:cs typeface="Calibri"/>
              </a:rPr>
              <a:t>Einkauf </a:t>
            </a:r>
            <a:r>
              <a:rPr dirty="0" sz="1000" spc="85">
                <a:latin typeface="Calibri"/>
                <a:cs typeface="Calibri"/>
              </a:rPr>
              <a:t>ist </a:t>
            </a:r>
            <a:r>
              <a:rPr dirty="0" sz="1000" spc="75">
                <a:latin typeface="Calibri"/>
                <a:cs typeface="Calibri"/>
              </a:rPr>
              <a:t>ein </a:t>
            </a:r>
            <a:r>
              <a:rPr dirty="0" sz="1000" spc="85">
                <a:latin typeface="Calibri"/>
                <a:cs typeface="Calibri"/>
              </a:rPr>
              <a:t>Stimmzettel: </a:t>
            </a:r>
            <a:r>
              <a:rPr dirty="0" sz="1000" spc="105">
                <a:latin typeface="Calibri"/>
                <a:cs typeface="Calibri"/>
              </a:rPr>
              <a:t>setze </a:t>
            </a:r>
            <a:r>
              <a:rPr dirty="0" sz="1000" spc="80">
                <a:latin typeface="Calibri"/>
                <a:cs typeface="Calibri"/>
              </a:rPr>
              <a:t>dein </a:t>
            </a:r>
            <a:r>
              <a:rPr dirty="0" sz="1000" spc="110">
                <a:latin typeface="Calibri"/>
                <a:cs typeface="Calibri"/>
              </a:rPr>
              <a:t>Kreuz </a:t>
            </a:r>
            <a:r>
              <a:rPr dirty="0" sz="1000" spc="100">
                <a:latin typeface="Calibri"/>
                <a:cs typeface="Calibri"/>
              </a:rPr>
              <a:t>für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100">
                <a:latin typeface="Calibri"/>
                <a:cs typeface="Calibri"/>
              </a:rPr>
              <a:t>Umwelt  </a:t>
            </a:r>
            <a:r>
              <a:rPr dirty="0" sz="1000" spc="114">
                <a:latin typeface="Calibri"/>
                <a:cs typeface="Calibri"/>
              </a:rPr>
              <a:t>ganz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easy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im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Alltag.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8492" y="5632856"/>
            <a:ext cx="43345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dirty="0" sz="1000" spc="70">
                <a:latin typeface="Calibri"/>
                <a:cs typeface="Calibri"/>
              </a:rPr>
              <a:t>Hier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findest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du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leckere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Rezepte,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unkompliziert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einfach  </a:t>
            </a:r>
            <a:r>
              <a:rPr dirty="0" sz="1000" spc="95">
                <a:latin typeface="Calibri"/>
                <a:cs typeface="Calibri"/>
              </a:rPr>
              <a:t>zuzubereiten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sind.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3092" y="6347256"/>
            <a:ext cx="3938904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00"/>
              </a:spcBef>
            </a:pPr>
            <a:r>
              <a:rPr dirty="0" baseline="29914" sz="975" spc="-7">
                <a:latin typeface="Corbel"/>
                <a:cs typeface="Corbel"/>
              </a:rPr>
              <a:t>2</a:t>
            </a:r>
            <a:r>
              <a:rPr dirty="0" sz="650" spc="-5">
                <a:latin typeface="Corbel"/>
                <a:cs typeface="Corbel"/>
              </a:rPr>
              <a:t> </a:t>
            </a:r>
            <a:r>
              <a:rPr dirty="0" u="sng" sz="8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https://albert-schweitzer-stiftung.de/aktuell/warum-sojawurst-nicht-dem- </a:t>
            </a:r>
            <a:r>
              <a:rPr dirty="0" u="sng" sz="8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8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regenwald-schadet</a:t>
            </a:r>
            <a:r>
              <a:rPr dirty="0" sz="800" spc="80">
                <a:latin typeface="Calibri"/>
                <a:cs typeface="Calibri"/>
                <a:hlinkClick r:id="rId2"/>
              </a:rPr>
              <a:t>.</a:t>
            </a:r>
            <a:r>
              <a:rPr dirty="0" sz="800" spc="-10">
                <a:latin typeface="Calibri"/>
                <a:cs typeface="Calibri"/>
                <a:hlinkClick r:id="rId2"/>
              </a:rPr>
              <a:t> </a:t>
            </a:r>
            <a:r>
              <a:rPr dirty="0" sz="800" spc="65">
                <a:latin typeface="Calibri"/>
                <a:cs typeface="Calibri"/>
              </a:rPr>
              <a:t>(abgerufen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105">
                <a:latin typeface="Calibri"/>
                <a:cs typeface="Calibri"/>
              </a:rPr>
              <a:t>am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30.07.21)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23255" y="4834614"/>
            <a:ext cx="828675" cy="481330"/>
          </a:xfrm>
          <a:custGeom>
            <a:avLst/>
            <a:gdLst/>
            <a:ahLst/>
            <a:cxnLst/>
            <a:rect l="l" t="t" r="r" b="b"/>
            <a:pathLst>
              <a:path w="828675" h="481329">
                <a:moveTo>
                  <a:pt x="414113" y="0"/>
                </a:moveTo>
                <a:lnTo>
                  <a:pt x="339662" y="1392"/>
                </a:lnTo>
                <a:lnTo>
                  <a:pt x="269594" y="5415"/>
                </a:lnTo>
                <a:lnTo>
                  <a:pt x="205079" y="11835"/>
                </a:lnTo>
                <a:lnTo>
                  <a:pt x="147283" y="20420"/>
                </a:lnTo>
                <a:lnTo>
                  <a:pt x="97377" y="30937"/>
                </a:lnTo>
                <a:lnTo>
                  <a:pt x="56526" y="43154"/>
                </a:lnTo>
                <a:lnTo>
                  <a:pt x="6670" y="71752"/>
                </a:lnTo>
                <a:lnTo>
                  <a:pt x="0" y="87669"/>
                </a:lnTo>
                <a:lnTo>
                  <a:pt x="1" y="94287"/>
                </a:lnTo>
                <a:lnTo>
                  <a:pt x="2828" y="141847"/>
                </a:lnTo>
                <a:lnTo>
                  <a:pt x="11211" y="187719"/>
                </a:lnTo>
                <a:lnTo>
                  <a:pt x="24993" y="231494"/>
                </a:lnTo>
                <a:lnTo>
                  <a:pt x="44018" y="272786"/>
                </a:lnTo>
                <a:lnTo>
                  <a:pt x="68131" y="311206"/>
                </a:lnTo>
                <a:lnTo>
                  <a:pt x="97178" y="346366"/>
                </a:lnTo>
                <a:lnTo>
                  <a:pt x="131003" y="377878"/>
                </a:lnTo>
                <a:lnTo>
                  <a:pt x="169450" y="405354"/>
                </a:lnTo>
                <a:lnTo>
                  <a:pt x="169456" y="429259"/>
                </a:lnTo>
                <a:lnTo>
                  <a:pt x="188994" y="462360"/>
                </a:lnTo>
                <a:lnTo>
                  <a:pt x="254824" y="472662"/>
                </a:lnTo>
                <a:lnTo>
                  <a:pt x="307858" y="477031"/>
                </a:lnTo>
                <a:lnTo>
                  <a:pt x="361002" y="479734"/>
                </a:lnTo>
                <a:lnTo>
                  <a:pt x="414215" y="480769"/>
                </a:lnTo>
                <a:lnTo>
                  <a:pt x="467410" y="479734"/>
                </a:lnTo>
                <a:lnTo>
                  <a:pt x="520531" y="477031"/>
                </a:lnTo>
                <a:lnTo>
                  <a:pt x="573541" y="472662"/>
                </a:lnTo>
                <a:lnTo>
                  <a:pt x="626400" y="466629"/>
                </a:lnTo>
                <a:lnTo>
                  <a:pt x="639895" y="461915"/>
                </a:lnTo>
                <a:lnTo>
                  <a:pt x="414215" y="461915"/>
                </a:lnTo>
                <a:lnTo>
                  <a:pt x="361625" y="460879"/>
                </a:lnTo>
                <a:lnTo>
                  <a:pt x="309106" y="458196"/>
                </a:lnTo>
                <a:lnTo>
                  <a:pt x="256695" y="453869"/>
                </a:lnTo>
                <a:lnTo>
                  <a:pt x="204431" y="447901"/>
                </a:lnTo>
                <a:lnTo>
                  <a:pt x="188278" y="438607"/>
                </a:lnTo>
                <a:lnTo>
                  <a:pt x="188278" y="409903"/>
                </a:lnTo>
                <a:lnTo>
                  <a:pt x="658879" y="409903"/>
                </a:lnTo>
                <a:lnTo>
                  <a:pt x="658879" y="405354"/>
                </a:lnTo>
                <a:lnTo>
                  <a:pt x="414553" y="405354"/>
                </a:lnTo>
                <a:lnTo>
                  <a:pt x="367573" y="404578"/>
                </a:lnTo>
                <a:lnTo>
                  <a:pt x="320637" y="402645"/>
                </a:lnTo>
                <a:lnTo>
                  <a:pt x="273766" y="399556"/>
                </a:lnTo>
                <a:lnTo>
                  <a:pt x="226983" y="395314"/>
                </a:lnTo>
                <a:lnTo>
                  <a:pt x="180308" y="389918"/>
                </a:lnTo>
                <a:lnTo>
                  <a:pt x="138970" y="360026"/>
                </a:lnTo>
                <a:lnTo>
                  <a:pt x="103996" y="325952"/>
                </a:lnTo>
                <a:lnTo>
                  <a:pt x="74685" y="287569"/>
                </a:lnTo>
                <a:lnTo>
                  <a:pt x="51284" y="245341"/>
                </a:lnTo>
                <a:lnTo>
                  <a:pt x="34041" y="199727"/>
                </a:lnTo>
                <a:lnTo>
                  <a:pt x="23208" y="151228"/>
                </a:lnTo>
                <a:lnTo>
                  <a:pt x="19006" y="100183"/>
                </a:lnTo>
                <a:lnTo>
                  <a:pt x="71447" y="100183"/>
                </a:lnTo>
                <a:lnTo>
                  <a:pt x="52873" y="94258"/>
                </a:lnTo>
                <a:lnTo>
                  <a:pt x="23535" y="81298"/>
                </a:lnTo>
                <a:lnTo>
                  <a:pt x="34406" y="73728"/>
                </a:lnTo>
                <a:lnTo>
                  <a:pt x="53698" y="64475"/>
                </a:lnTo>
                <a:lnTo>
                  <a:pt x="125133" y="43905"/>
                </a:lnTo>
                <a:lnTo>
                  <a:pt x="165547" y="36441"/>
                </a:lnTo>
                <a:lnTo>
                  <a:pt x="209759" y="30232"/>
                </a:lnTo>
                <a:lnTo>
                  <a:pt x="257247" y="25322"/>
                </a:lnTo>
                <a:lnTo>
                  <a:pt x="307485" y="21759"/>
                </a:lnTo>
                <a:lnTo>
                  <a:pt x="359948" y="19587"/>
                </a:lnTo>
                <a:lnTo>
                  <a:pt x="414113" y="18853"/>
                </a:lnTo>
                <a:lnTo>
                  <a:pt x="670442" y="18853"/>
                </a:lnTo>
                <a:lnTo>
                  <a:pt x="623181" y="11835"/>
                </a:lnTo>
                <a:lnTo>
                  <a:pt x="558649" y="5415"/>
                </a:lnTo>
                <a:lnTo>
                  <a:pt x="488569" y="1392"/>
                </a:lnTo>
                <a:lnTo>
                  <a:pt x="414113" y="0"/>
                </a:lnTo>
                <a:close/>
              </a:path>
              <a:path w="828675" h="481329">
                <a:moveTo>
                  <a:pt x="658879" y="410240"/>
                </a:moveTo>
                <a:lnTo>
                  <a:pt x="640051" y="410240"/>
                </a:lnTo>
                <a:lnTo>
                  <a:pt x="640059" y="438607"/>
                </a:lnTo>
                <a:lnTo>
                  <a:pt x="633171" y="446565"/>
                </a:lnTo>
                <a:lnTo>
                  <a:pt x="571662" y="453869"/>
                </a:lnTo>
                <a:lnTo>
                  <a:pt x="519277" y="458196"/>
                </a:lnTo>
                <a:lnTo>
                  <a:pt x="466782" y="460879"/>
                </a:lnTo>
                <a:lnTo>
                  <a:pt x="414215" y="461915"/>
                </a:lnTo>
                <a:lnTo>
                  <a:pt x="639895" y="461915"/>
                </a:lnTo>
                <a:lnTo>
                  <a:pt x="649644" y="454051"/>
                </a:lnTo>
                <a:lnTo>
                  <a:pt x="656446" y="442665"/>
                </a:lnTo>
                <a:lnTo>
                  <a:pt x="658879" y="429259"/>
                </a:lnTo>
                <a:lnTo>
                  <a:pt x="658879" y="410240"/>
                </a:lnTo>
                <a:close/>
              </a:path>
              <a:path w="828675" h="481329">
                <a:moveTo>
                  <a:pt x="658879" y="409903"/>
                </a:moveTo>
                <a:lnTo>
                  <a:pt x="188278" y="409903"/>
                </a:lnTo>
                <a:lnTo>
                  <a:pt x="244674" y="415969"/>
                </a:lnTo>
                <a:lnTo>
                  <a:pt x="301210" y="420378"/>
                </a:lnTo>
                <a:lnTo>
                  <a:pt x="357848" y="423126"/>
                </a:lnTo>
                <a:lnTo>
                  <a:pt x="414553" y="424208"/>
                </a:lnTo>
                <a:lnTo>
                  <a:pt x="471070" y="423338"/>
                </a:lnTo>
                <a:lnTo>
                  <a:pt x="527519" y="420718"/>
                </a:lnTo>
                <a:lnTo>
                  <a:pt x="583860" y="416351"/>
                </a:lnTo>
                <a:lnTo>
                  <a:pt x="640051" y="410240"/>
                </a:lnTo>
                <a:lnTo>
                  <a:pt x="658879" y="410240"/>
                </a:lnTo>
                <a:lnTo>
                  <a:pt x="658879" y="409903"/>
                </a:lnTo>
                <a:close/>
              </a:path>
              <a:path w="828675" h="481329">
                <a:moveTo>
                  <a:pt x="828000" y="100238"/>
                </a:moveTo>
                <a:lnTo>
                  <a:pt x="809370" y="100238"/>
                </a:lnTo>
                <a:lnTo>
                  <a:pt x="805160" y="151228"/>
                </a:lnTo>
                <a:lnTo>
                  <a:pt x="794307" y="199755"/>
                </a:lnTo>
                <a:lnTo>
                  <a:pt x="777055" y="245360"/>
                </a:lnTo>
                <a:lnTo>
                  <a:pt x="753649" y="287580"/>
                </a:lnTo>
                <a:lnTo>
                  <a:pt x="724332" y="325956"/>
                </a:lnTo>
                <a:lnTo>
                  <a:pt x="689348" y="360027"/>
                </a:lnTo>
                <a:lnTo>
                  <a:pt x="648934" y="389336"/>
                </a:lnTo>
                <a:lnTo>
                  <a:pt x="601022" y="395710"/>
                </a:lnTo>
                <a:lnTo>
                  <a:pt x="554519" y="399940"/>
                </a:lnTo>
                <a:lnTo>
                  <a:pt x="507924" y="402959"/>
                </a:lnTo>
                <a:lnTo>
                  <a:pt x="461260" y="404764"/>
                </a:lnTo>
                <a:lnTo>
                  <a:pt x="414553" y="405354"/>
                </a:lnTo>
                <a:lnTo>
                  <a:pt x="658879" y="405354"/>
                </a:lnTo>
                <a:lnTo>
                  <a:pt x="697341" y="377878"/>
                </a:lnTo>
                <a:lnTo>
                  <a:pt x="731175" y="346366"/>
                </a:lnTo>
                <a:lnTo>
                  <a:pt x="760226" y="311206"/>
                </a:lnTo>
                <a:lnTo>
                  <a:pt x="784342" y="272786"/>
                </a:lnTo>
                <a:lnTo>
                  <a:pt x="803366" y="231494"/>
                </a:lnTo>
                <a:lnTo>
                  <a:pt x="817146" y="187719"/>
                </a:lnTo>
                <a:lnTo>
                  <a:pt x="825527" y="141847"/>
                </a:lnTo>
                <a:lnTo>
                  <a:pt x="828000" y="100238"/>
                </a:lnTo>
                <a:close/>
              </a:path>
              <a:path w="828675" h="481329">
                <a:moveTo>
                  <a:pt x="71447" y="100183"/>
                </a:moveTo>
                <a:lnTo>
                  <a:pt x="19006" y="100183"/>
                </a:lnTo>
                <a:lnTo>
                  <a:pt x="49999" y="113313"/>
                </a:lnTo>
                <a:lnTo>
                  <a:pt x="87658" y="125070"/>
                </a:lnTo>
                <a:lnTo>
                  <a:pt x="131281" y="135337"/>
                </a:lnTo>
                <a:lnTo>
                  <a:pt x="180164" y="143998"/>
                </a:lnTo>
                <a:lnTo>
                  <a:pt x="233728" y="150947"/>
                </a:lnTo>
                <a:lnTo>
                  <a:pt x="290994" y="156042"/>
                </a:lnTo>
                <a:lnTo>
                  <a:pt x="351414" y="159183"/>
                </a:lnTo>
                <a:lnTo>
                  <a:pt x="414215" y="160256"/>
                </a:lnTo>
                <a:lnTo>
                  <a:pt x="477123" y="159182"/>
                </a:lnTo>
                <a:lnTo>
                  <a:pt x="537583" y="156036"/>
                </a:lnTo>
                <a:lnTo>
                  <a:pt x="594885" y="150936"/>
                </a:lnTo>
                <a:lnTo>
                  <a:pt x="648325" y="143998"/>
                </a:lnTo>
                <a:lnTo>
                  <a:pt x="662983" y="141402"/>
                </a:lnTo>
                <a:lnTo>
                  <a:pt x="414215" y="141402"/>
                </a:lnTo>
                <a:lnTo>
                  <a:pt x="351847" y="140302"/>
                </a:lnTo>
                <a:lnTo>
                  <a:pt x="291642" y="137094"/>
                </a:lnTo>
                <a:lnTo>
                  <a:pt x="234451" y="131915"/>
                </a:lnTo>
                <a:lnTo>
                  <a:pt x="181127" y="124904"/>
                </a:lnTo>
                <a:lnTo>
                  <a:pt x="132521" y="116199"/>
                </a:lnTo>
                <a:lnTo>
                  <a:pt x="89486" y="105938"/>
                </a:lnTo>
                <a:lnTo>
                  <a:pt x="71447" y="100183"/>
                </a:lnTo>
                <a:close/>
              </a:path>
              <a:path w="828675" h="481329">
                <a:moveTo>
                  <a:pt x="670442" y="18853"/>
                </a:moveTo>
                <a:lnTo>
                  <a:pt x="414113" y="18853"/>
                </a:lnTo>
                <a:lnTo>
                  <a:pt x="468289" y="19587"/>
                </a:lnTo>
                <a:lnTo>
                  <a:pt x="520762" y="21759"/>
                </a:lnTo>
                <a:lnTo>
                  <a:pt x="571007" y="25322"/>
                </a:lnTo>
                <a:lnTo>
                  <a:pt x="618500" y="30232"/>
                </a:lnTo>
                <a:lnTo>
                  <a:pt x="662714" y="36441"/>
                </a:lnTo>
                <a:lnTo>
                  <a:pt x="703125" y="43905"/>
                </a:lnTo>
                <a:lnTo>
                  <a:pt x="745027" y="54298"/>
                </a:lnTo>
                <a:lnTo>
                  <a:pt x="793953" y="73760"/>
                </a:lnTo>
                <a:lnTo>
                  <a:pt x="804820" y="81338"/>
                </a:lnTo>
                <a:lnTo>
                  <a:pt x="775480" y="94287"/>
                </a:lnTo>
                <a:lnTo>
                  <a:pt x="738875" y="105958"/>
                </a:lnTo>
                <a:lnTo>
                  <a:pt x="695852" y="116212"/>
                </a:lnTo>
                <a:lnTo>
                  <a:pt x="647262" y="124912"/>
                </a:lnTo>
                <a:lnTo>
                  <a:pt x="593954" y="131919"/>
                </a:lnTo>
                <a:lnTo>
                  <a:pt x="536778" y="137096"/>
                </a:lnTo>
                <a:lnTo>
                  <a:pt x="476582" y="140303"/>
                </a:lnTo>
                <a:lnTo>
                  <a:pt x="414215" y="141402"/>
                </a:lnTo>
                <a:lnTo>
                  <a:pt x="662983" y="141402"/>
                </a:lnTo>
                <a:lnTo>
                  <a:pt x="697203" y="135337"/>
                </a:lnTo>
                <a:lnTo>
                  <a:pt x="740818" y="125070"/>
                </a:lnTo>
                <a:lnTo>
                  <a:pt x="778471" y="113313"/>
                </a:lnTo>
                <a:lnTo>
                  <a:pt x="809370" y="100238"/>
                </a:lnTo>
                <a:lnTo>
                  <a:pt x="828000" y="100238"/>
                </a:lnTo>
                <a:lnTo>
                  <a:pt x="828354" y="94287"/>
                </a:lnTo>
                <a:lnTo>
                  <a:pt x="828355" y="87669"/>
                </a:lnTo>
                <a:lnTo>
                  <a:pt x="821681" y="71752"/>
                </a:lnTo>
                <a:lnTo>
                  <a:pt x="802437" y="56836"/>
                </a:lnTo>
                <a:lnTo>
                  <a:pt x="771795" y="43154"/>
                </a:lnTo>
                <a:lnTo>
                  <a:pt x="730925" y="30937"/>
                </a:lnTo>
                <a:lnTo>
                  <a:pt x="680997" y="20420"/>
                </a:lnTo>
                <a:lnTo>
                  <a:pt x="670442" y="18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23255" y="4834614"/>
            <a:ext cx="828675" cy="481330"/>
          </a:xfrm>
          <a:custGeom>
            <a:avLst/>
            <a:gdLst/>
            <a:ahLst/>
            <a:cxnLst/>
            <a:rect l="l" t="t" r="r" b="b"/>
            <a:pathLst>
              <a:path w="828675" h="481329">
                <a:moveTo>
                  <a:pt x="414113" y="0"/>
                </a:moveTo>
                <a:lnTo>
                  <a:pt x="339662" y="1392"/>
                </a:lnTo>
                <a:lnTo>
                  <a:pt x="269594" y="5415"/>
                </a:lnTo>
                <a:lnTo>
                  <a:pt x="205079" y="11835"/>
                </a:lnTo>
                <a:lnTo>
                  <a:pt x="147283" y="20420"/>
                </a:lnTo>
                <a:lnTo>
                  <a:pt x="97377" y="30937"/>
                </a:lnTo>
                <a:lnTo>
                  <a:pt x="56526" y="43154"/>
                </a:lnTo>
                <a:lnTo>
                  <a:pt x="6670" y="71752"/>
                </a:lnTo>
                <a:lnTo>
                  <a:pt x="0" y="87669"/>
                </a:lnTo>
                <a:lnTo>
                  <a:pt x="0" y="94268"/>
                </a:lnTo>
                <a:lnTo>
                  <a:pt x="2828" y="141847"/>
                </a:lnTo>
                <a:lnTo>
                  <a:pt x="11211" y="187719"/>
                </a:lnTo>
                <a:lnTo>
                  <a:pt x="24993" y="231494"/>
                </a:lnTo>
                <a:lnTo>
                  <a:pt x="44018" y="272786"/>
                </a:lnTo>
                <a:lnTo>
                  <a:pt x="68131" y="311206"/>
                </a:lnTo>
                <a:lnTo>
                  <a:pt x="97178" y="346366"/>
                </a:lnTo>
                <a:lnTo>
                  <a:pt x="131003" y="377878"/>
                </a:lnTo>
                <a:lnTo>
                  <a:pt x="169450" y="405354"/>
                </a:lnTo>
                <a:lnTo>
                  <a:pt x="169450" y="429228"/>
                </a:lnTo>
                <a:lnTo>
                  <a:pt x="188982" y="462356"/>
                </a:lnTo>
                <a:lnTo>
                  <a:pt x="254824" y="472662"/>
                </a:lnTo>
                <a:lnTo>
                  <a:pt x="307858" y="477031"/>
                </a:lnTo>
                <a:lnTo>
                  <a:pt x="361002" y="479734"/>
                </a:lnTo>
                <a:lnTo>
                  <a:pt x="414215" y="480769"/>
                </a:lnTo>
                <a:lnTo>
                  <a:pt x="467410" y="479734"/>
                </a:lnTo>
                <a:lnTo>
                  <a:pt x="520531" y="477031"/>
                </a:lnTo>
                <a:lnTo>
                  <a:pt x="573541" y="472662"/>
                </a:lnTo>
                <a:lnTo>
                  <a:pt x="626400" y="466629"/>
                </a:lnTo>
                <a:lnTo>
                  <a:pt x="656442" y="442689"/>
                </a:lnTo>
                <a:lnTo>
                  <a:pt x="658879" y="429259"/>
                </a:lnTo>
                <a:lnTo>
                  <a:pt x="658879" y="405354"/>
                </a:lnTo>
                <a:lnTo>
                  <a:pt x="697341" y="377878"/>
                </a:lnTo>
                <a:lnTo>
                  <a:pt x="731175" y="346366"/>
                </a:lnTo>
                <a:lnTo>
                  <a:pt x="760226" y="311206"/>
                </a:lnTo>
                <a:lnTo>
                  <a:pt x="784342" y="272786"/>
                </a:lnTo>
                <a:lnTo>
                  <a:pt x="803366" y="231494"/>
                </a:lnTo>
                <a:lnTo>
                  <a:pt x="817146" y="187719"/>
                </a:lnTo>
                <a:lnTo>
                  <a:pt x="825527" y="141847"/>
                </a:lnTo>
                <a:lnTo>
                  <a:pt x="828355" y="94268"/>
                </a:lnTo>
                <a:lnTo>
                  <a:pt x="828355" y="87669"/>
                </a:lnTo>
                <a:lnTo>
                  <a:pt x="802437" y="56836"/>
                </a:lnTo>
                <a:lnTo>
                  <a:pt x="730925" y="30937"/>
                </a:lnTo>
                <a:lnTo>
                  <a:pt x="680997" y="20420"/>
                </a:lnTo>
                <a:lnTo>
                  <a:pt x="623181" y="11835"/>
                </a:lnTo>
                <a:lnTo>
                  <a:pt x="558649" y="5415"/>
                </a:lnTo>
                <a:lnTo>
                  <a:pt x="488569" y="1392"/>
                </a:lnTo>
                <a:lnTo>
                  <a:pt x="414113" y="0"/>
                </a:lnTo>
                <a:close/>
              </a:path>
            </a:pathLst>
          </a:custGeom>
          <a:ln w="10994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46790" y="4853467"/>
            <a:ext cx="781685" cy="122555"/>
          </a:xfrm>
          <a:custGeom>
            <a:avLst/>
            <a:gdLst/>
            <a:ahLst/>
            <a:cxnLst/>
            <a:rect l="l" t="t" r="r" b="b"/>
            <a:pathLst>
              <a:path w="781684" h="122554">
                <a:moveTo>
                  <a:pt x="390578" y="0"/>
                </a:moveTo>
                <a:lnTo>
                  <a:pt x="444754" y="734"/>
                </a:lnTo>
                <a:lnTo>
                  <a:pt x="497227" y="2905"/>
                </a:lnTo>
                <a:lnTo>
                  <a:pt x="547472" y="6469"/>
                </a:lnTo>
                <a:lnTo>
                  <a:pt x="594964" y="11378"/>
                </a:lnTo>
                <a:lnTo>
                  <a:pt x="639179" y="17588"/>
                </a:lnTo>
                <a:lnTo>
                  <a:pt x="679590" y="25051"/>
                </a:lnTo>
                <a:lnTo>
                  <a:pt x="721492" y="35444"/>
                </a:lnTo>
                <a:lnTo>
                  <a:pt x="770418" y="54906"/>
                </a:lnTo>
                <a:lnTo>
                  <a:pt x="781285" y="62484"/>
                </a:lnTo>
                <a:lnTo>
                  <a:pt x="751945" y="75433"/>
                </a:lnTo>
                <a:lnTo>
                  <a:pt x="715339" y="87104"/>
                </a:lnTo>
                <a:lnTo>
                  <a:pt x="672317" y="97359"/>
                </a:lnTo>
                <a:lnTo>
                  <a:pt x="623727" y="106058"/>
                </a:lnTo>
                <a:lnTo>
                  <a:pt x="570419" y="113066"/>
                </a:lnTo>
                <a:lnTo>
                  <a:pt x="513243" y="118242"/>
                </a:lnTo>
                <a:lnTo>
                  <a:pt x="453047" y="121449"/>
                </a:lnTo>
                <a:lnTo>
                  <a:pt x="390680" y="122549"/>
                </a:lnTo>
                <a:lnTo>
                  <a:pt x="328312" y="121448"/>
                </a:lnTo>
                <a:lnTo>
                  <a:pt x="268107" y="118240"/>
                </a:lnTo>
                <a:lnTo>
                  <a:pt x="210916" y="113061"/>
                </a:lnTo>
                <a:lnTo>
                  <a:pt x="157592" y="106051"/>
                </a:lnTo>
                <a:lnTo>
                  <a:pt x="108986" y="97346"/>
                </a:lnTo>
                <a:lnTo>
                  <a:pt x="65951" y="87084"/>
                </a:lnTo>
                <a:lnTo>
                  <a:pt x="29338" y="75404"/>
                </a:lnTo>
                <a:lnTo>
                  <a:pt x="0" y="62445"/>
                </a:lnTo>
                <a:lnTo>
                  <a:pt x="10871" y="54874"/>
                </a:lnTo>
                <a:lnTo>
                  <a:pt x="59773" y="35432"/>
                </a:lnTo>
                <a:lnTo>
                  <a:pt x="101598" y="25051"/>
                </a:lnTo>
                <a:lnTo>
                  <a:pt x="142012" y="17588"/>
                </a:lnTo>
                <a:lnTo>
                  <a:pt x="186224" y="11378"/>
                </a:lnTo>
                <a:lnTo>
                  <a:pt x="233712" y="6469"/>
                </a:lnTo>
                <a:lnTo>
                  <a:pt x="283950" y="2905"/>
                </a:lnTo>
                <a:lnTo>
                  <a:pt x="336413" y="734"/>
                </a:lnTo>
                <a:lnTo>
                  <a:pt x="390578" y="0"/>
                </a:lnTo>
                <a:close/>
              </a:path>
            </a:pathLst>
          </a:custGeom>
          <a:ln w="10997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11534" y="5244517"/>
            <a:ext cx="452120" cy="52069"/>
          </a:xfrm>
          <a:custGeom>
            <a:avLst/>
            <a:gdLst/>
            <a:ahLst/>
            <a:cxnLst/>
            <a:rect l="l" t="t" r="r" b="b"/>
            <a:pathLst>
              <a:path w="452120" h="52070">
                <a:moveTo>
                  <a:pt x="435619" y="37998"/>
                </a:moveTo>
                <a:lnTo>
                  <a:pt x="383383" y="43965"/>
                </a:lnTo>
                <a:lnTo>
                  <a:pt x="330999" y="48292"/>
                </a:lnTo>
                <a:lnTo>
                  <a:pt x="278503" y="50976"/>
                </a:lnTo>
                <a:lnTo>
                  <a:pt x="225937" y="52012"/>
                </a:lnTo>
                <a:lnTo>
                  <a:pt x="173347" y="50976"/>
                </a:lnTo>
                <a:lnTo>
                  <a:pt x="120827" y="48292"/>
                </a:lnTo>
                <a:lnTo>
                  <a:pt x="68416" y="43965"/>
                </a:lnTo>
                <a:lnTo>
                  <a:pt x="16152" y="37998"/>
                </a:lnTo>
                <a:lnTo>
                  <a:pt x="0" y="28704"/>
                </a:lnTo>
                <a:lnTo>
                  <a:pt x="0" y="19325"/>
                </a:lnTo>
                <a:lnTo>
                  <a:pt x="0" y="0"/>
                </a:lnTo>
                <a:lnTo>
                  <a:pt x="56395" y="6066"/>
                </a:lnTo>
                <a:lnTo>
                  <a:pt x="112931" y="10475"/>
                </a:lnTo>
                <a:lnTo>
                  <a:pt x="169569" y="13223"/>
                </a:lnTo>
                <a:lnTo>
                  <a:pt x="226274" y="14305"/>
                </a:lnTo>
                <a:lnTo>
                  <a:pt x="282791" y="13435"/>
                </a:lnTo>
                <a:lnTo>
                  <a:pt x="339241" y="10815"/>
                </a:lnTo>
                <a:lnTo>
                  <a:pt x="395581" y="6448"/>
                </a:lnTo>
                <a:lnTo>
                  <a:pt x="451772" y="337"/>
                </a:lnTo>
                <a:lnTo>
                  <a:pt x="451772" y="19325"/>
                </a:lnTo>
                <a:lnTo>
                  <a:pt x="451780" y="28704"/>
                </a:lnTo>
                <a:lnTo>
                  <a:pt x="444892" y="36662"/>
                </a:lnTo>
                <a:lnTo>
                  <a:pt x="435619" y="37998"/>
                </a:lnTo>
                <a:close/>
              </a:path>
            </a:pathLst>
          </a:custGeom>
          <a:ln w="10997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42262" y="4934798"/>
            <a:ext cx="790575" cy="305435"/>
          </a:xfrm>
          <a:custGeom>
            <a:avLst/>
            <a:gdLst/>
            <a:ahLst/>
            <a:cxnLst/>
            <a:rect l="l" t="t" r="r" b="b"/>
            <a:pathLst>
              <a:path w="790575" h="305435">
                <a:moveTo>
                  <a:pt x="629940" y="289145"/>
                </a:moveTo>
                <a:lnTo>
                  <a:pt x="582015" y="295526"/>
                </a:lnTo>
                <a:lnTo>
                  <a:pt x="535512" y="299756"/>
                </a:lnTo>
                <a:lnTo>
                  <a:pt x="488917" y="302775"/>
                </a:lnTo>
                <a:lnTo>
                  <a:pt x="442253" y="304581"/>
                </a:lnTo>
                <a:lnTo>
                  <a:pt x="395546" y="305170"/>
                </a:lnTo>
                <a:lnTo>
                  <a:pt x="348566" y="304394"/>
                </a:lnTo>
                <a:lnTo>
                  <a:pt x="301630" y="302461"/>
                </a:lnTo>
                <a:lnTo>
                  <a:pt x="254759" y="299372"/>
                </a:lnTo>
                <a:lnTo>
                  <a:pt x="207976" y="295130"/>
                </a:lnTo>
                <a:lnTo>
                  <a:pt x="161301" y="289734"/>
                </a:lnTo>
                <a:lnTo>
                  <a:pt x="119965" y="259843"/>
                </a:lnTo>
                <a:lnTo>
                  <a:pt x="84989" y="225768"/>
                </a:lnTo>
                <a:lnTo>
                  <a:pt x="55678" y="187385"/>
                </a:lnTo>
                <a:lnTo>
                  <a:pt x="32277" y="145157"/>
                </a:lnTo>
                <a:lnTo>
                  <a:pt x="15034" y="99543"/>
                </a:lnTo>
                <a:lnTo>
                  <a:pt x="4192" y="51004"/>
                </a:lnTo>
                <a:lnTo>
                  <a:pt x="0" y="0"/>
                </a:lnTo>
                <a:lnTo>
                  <a:pt x="30992" y="13129"/>
                </a:lnTo>
                <a:lnTo>
                  <a:pt x="68651" y="24886"/>
                </a:lnTo>
                <a:lnTo>
                  <a:pt x="112274" y="35153"/>
                </a:lnTo>
                <a:lnTo>
                  <a:pt x="161157" y="43814"/>
                </a:lnTo>
                <a:lnTo>
                  <a:pt x="214595" y="50752"/>
                </a:lnTo>
                <a:lnTo>
                  <a:pt x="271886" y="55853"/>
                </a:lnTo>
                <a:lnTo>
                  <a:pt x="332325" y="58998"/>
                </a:lnTo>
                <a:lnTo>
                  <a:pt x="395208" y="60072"/>
                </a:lnTo>
                <a:lnTo>
                  <a:pt x="458089" y="58999"/>
                </a:lnTo>
                <a:lnTo>
                  <a:pt x="518517" y="55858"/>
                </a:lnTo>
                <a:lnTo>
                  <a:pt x="575791" y="50764"/>
                </a:lnTo>
                <a:lnTo>
                  <a:pt x="629212" y="43832"/>
                </a:lnTo>
                <a:lnTo>
                  <a:pt x="678080" y="35180"/>
                </a:lnTo>
                <a:lnTo>
                  <a:pt x="721694" y="24922"/>
                </a:lnTo>
                <a:lnTo>
                  <a:pt x="759356" y="13175"/>
                </a:lnTo>
                <a:lnTo>
                  <a:pt x="790363" y="54"/>
                </a:lnTo>
                <a:lnTo>
                  <a:pt x="786153" y="51044"/>
                </a:lnTo>
                <a:lnTo>
                  <a:pt x="775300" y="99571"/>
                </a:lnTo>
                <a:lnTo>
                  <a:pt x="758048" y="145176"/>
                </a:lnTo>
                <a:lnTo>
                  <a:pt x="734642" y="187396"/>
                </a:lnTo>
                <a:lnTo>
                  <a:pt x="705325" y="225772"/>
                </a:lnTo>
                <a:lnTo>
                  <a:pt x="670343" y="259842"/>
                </a:lnTo>
                <a:lnTo>
                  <a:pt x="629940" y="289145"/>
                </a:lnTo>
                <a:close/>
              </a:path>
            </a:pathLst>
          </a:custGeom>
          <a:ln w="10996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1476527"/>
            <a:ext cx="1284604" cy="9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1904" y="4790821"/>
            <a:ext cx="1219200" cy="808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2940" y="899414"/>
            <a:ext cx="4425315" cy="299085"/>
          </a:xfrm>
          <a:prstGeom prst="rect">
            <a:avLst/>
          </a:prstGeom>
          <a:solidFill>
            <a:srgbClr val="EFF5CF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90">
                <a:latin typeface="Calibri"/>
                <a:cs typeface="Calibri"/>
              </a:rPr>
              <a:t>FRÜHSTÜCK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812" y="1299798"/>
            <a:ext cx="703552" cy="136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627" y="1252473"/>
            <a:ext cx="733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P</a:t>
            </a:r>
            <a:r>
              <a:rPr dirty="0" sz="1200" spc="130">
                <a:solidFill>
                  <a:srgbClr val="A6B727"/>
                </a:solidFill>
                <a:latin typeface="Calibri"/>
                <a:cs typeface="Calibri"/>
              </a:rPr>
              <a:t>an</a:t>
            </a:r>
            <a:r>
              <a:rPr dirty="0" sz="1200" spc="130">
                <a:solidFill>
                  <a:srgbClr val="A6B727"/>
                </a:solidFill>
                <a:latin typeface="Calibri"/>
                <a:cs typeface="Calibri"/>
              </a:rPr>
              <a:t>ca</a:t>
            </a:r>
            <a:r>
              <a:rPr dirty="0" sz="1200" spc="130">
                <a:solidFill>
                  <a:srgbClr val="A6B727"/>
                </a:solidFill>
                <a:latin typeface="Calibri"/>
                <a:cs typeface="Calibri"/>
              </a:rPr>
              <a:t>k</a:t>
            </a:r>
            <a:r>
              <a:rPr dirty="0" sz="1200" spc="125">
                <a:solidFill>
                  <a:srgbClr val="A6B727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196" y="1665186"/>
            <a:ext cx="1843629" cy="145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6627" y="1625854"/>
            <a:ext cx="1871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4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Personen):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1573" y="206163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9525" y="2000466"/>
            <a:ext cx="1197236" cy="145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1573" y="2270421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3563" y="2136648"/>
            <a:ext cx="948689" cy="304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9536" y="2346972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83563" y="2345436"/>
            <a:ext cx="945641" cy="304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9536" y="2555760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3563" y="2554224"/>
            <a:ext cx="1681733" cy="3040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9536" y="2764548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3563" y="2763012"/>
            <a:ext cx="3633978" cy="304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9536" y="2973336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3563" y="2971800"/>
            <a:ext cx="1280922" cy="304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227" y="1904577"/>
            <a:ext cx="3639185" cy="12782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500g </a:t>
            </a:r>
            <a:r>
              <a:rPr dirty="0" sz="1000" spc="60">
                <a:latin typeface="Calibri"/>
                <a:cs typeface="Calibri"/>
              </a:rPr>
              <a:t>(Dinkel-)</a:t>
            </a:r>
            <a:r>
              <a:rPr dirty="0" sz="1000" spc="-1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Mehl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5">
                <a:latin typeface="Calibri"/>
                <a:cs typeface="Calibri"/>
              </a:rPr>
              <a:t>80g</a:t>
            </a:r>
            <a:r>
              <a:rPr dirty="0" sz="1000" spc="-7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16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Prise </a:t>
            </a:r>
            <a:r>
              <a:rPr dirty="0" sz="1000" spc="100">
                <a:latin typeface="Calibri"/>
                <a:cs typeface="Calibri"/>
              </a:rPr>
              <a:t>Salz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2 </a:t>
            </a:r>
            <a:r>
              <a:rPr dirty="0" sz="1000" spc="100">
                <a:latin typeface="Calibri"/>
                <a:cs typeface="Calibri"/>
              </a:rPr>
              <a:t>Päckchen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Backpulver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10">
                <a:latin typeface="Calibri"/>
                <a:cs typeface="Calibri"/>
              </a:rPr>
              <a:t>600ml </a:t>
            </a:r>
            <a:r>
              <a:rPr dirty="0" sz="1000" spc="90">
                <a:latin typeface="Calibri"/>
                <a:cs typeface="Calibri"/>
              </a:rPr>
              <a:t>Pflanzenmilch</a:t>
            </a:r>
            <a:r>
              <a:rPr dirty="0" sz="1000" spc="-12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(Mandel-/Hafer-/Soja-/Reismilch)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50">
                <a:latin typeface="Calibri"/>
                <a:cs typeface="Calibri"/>
              </a:rPr>
              <a:t>Öl </a:t>
            </a:r>
            <a:r>
              <a:rPr dirty="0" sz="1000" spc="100">
                <a:latin typeface="Calibri"/>
                <a:cs typeface="Calibri"/>
              </a:rPr>
              <a:t>für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-15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Pfanne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606" y="3382700"/>
            <a:ext cx="807492" cy="140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06627" y="3339211"/>
            <a:ext cx="8324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217" y="3716456"/>
            <a:ext cx="4306098" cy="1134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7788" y="3923720"/>
            <a:ext cx="4315241" cy="1406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06627" y="3617930"/>
            <a:ext cx="1742439" cy="4400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77825" algn="l"/>
                <a:tab pos="1155700" algn="l"/>
              </a:tabLst>
            </a:pPr>
            <a:r>
              <a:rPr dirty="0" sz="1000" spc="65">
                <a:latin typeface="Calibri"/>
                <a:cs typeface="Calibri"/>
              </a:rPr>
              <a:t>Alle	</a:t>
            </a:r>
            <a:r>
              <a:rPr dirty="0" sz="1000" spc="95">
                <a:latin typeface="Calibri"/>
                <a:cs typeface="Calibri"/>
              </a:rPr>
              <a:t>trockenen	</a:t>
            </a:r>
            <a:r>
              <a:rPr dirty="0" sz="1000" spc="110">
                <a:latin typeface="Calibri"/>
                <a:cs typeface="Calibri"/>
              </a:rPr>
              <a:t>Zutaten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885825" algn="l"/>
              </a:tabLst>
            </a:pPr>
            <a:r>
              <a:rPr dirty="0" sz="1000" spc="95">
                <a:latin typeface="Calibri"/>
                <a:cs typeface="Calibri"/>
              </a:rPr>
              <a:t>vermengen.	</a:t>
            </a:r>
            <a:r>
              <a:rPr dirty="0" sz="1000" spc="90">
                <a:latin typeface="Calibri"/>
                <a:cs typeface="Calibri"/>
              </a:rPr>
              <a:t>Anschließend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1141" y="3617930"/>
            <a:ext cx="2551430" cy="4400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835025" algn="l"/>
                <a:tab pos="1182370" algn="l"/>
                <a:tab pos="1704975" algn="l"/>
              </a:tabLst>
            </a:pPr>
            <a:r>
              <a:rPr dirty="0" sz="1000" spc="120">
                <a:latin typeface="Calibri"/>
                <a:cs typeface="Calibri"/>
              </a:rPr>
              <a:t>zusammen	</a:t>
            </a:r>
            <a:r>
              <a:rPr dirty="0" sz="1000" spc="90">
                <a:latin typeface="Calibri"/>
                <a:cs typeface="Calibri"/>
              </a:rPr>
              <a:t>mit	einem	</a:t>
            </a:r>
            <a:r>
              <a:rPr dirty="0" sz="1000" spc="105">
                <a:latin typeface="Calibri"/>
                <a:cs typeface="Calibri"/>
              </a:rPr>
              <a:t>Schneebesen</a:t>
            </a:r>
            <a:endParaRPr sz="1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430"/>
              </a:spcBef>
              <a:tabLst>
                <a:tab pos="396240" algn="l"/>
                <a:tab pos="1407795" algn="l"/>
                <a:tab pos="2282190" algn="l"/>
              </a:tabLst>
            </a:pPr>
            <a:r>
              <a:rPr dirty="0" sz="1000" spc="90">
                <a:latin typeface="Calibri"/>
                <a:cs typeface="Calibri"/>
              </a:rPr>
              <a:t>d</a:t>
            </a:r>
            <a:r>
              <a:rPr dirty="0" sz="1000" spc="30">
                <a:latin typeface="Calibri"/>
                <a:cs typeface="Calibri"/>
              </a:rPr>
              <a:t>i</a:t>
            </a:r>
            <a:r>
              <a:rPr dirty="0" sz="1000" spc="80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90">
                <a:latin typeface="Calibri"/>
                <a:cs typeface="Calibri"/>
              </a:rPr>
              <a:t>P</a:t>
            </a:r>
            <a:r>
              <a:rPr dirty="0" sz="1000" spc="95">
                <a:latin typeface="Calibri"/>
                <a:cs typeface="Calibri"/>
              </a:rPr>
              <a:t>flanzen</a:t>
            </a:r>
            <a:r>
              <a:rPr dirty="0" sz="1000" spc="175">
                <a:latin typeface="Calibri"/>
                <a:cs typeface="Calibri"/>
              </a:rPr>
              <a:t>m</a:t>
            </a:r>
            <a:r>
              <a:rPr dirty="0" sz="1000" spc="25">
                <a:latin typeface="Calibri"/>
                <a:cs typeface="Calibri"/>
              </a:rPr>
              <a:t>i</a:t>
            </a:r>
            <a:r>
              <a:rPr dirty="0" sz="1000" spc="40">
                <a:latin typeface="Calibri"/>
                <a:cs typeface="Calibri"/>
              </a:rPr>
              <a:t>l</a:t>
            </a:r>
            <a:r>
              <a:rPr dirty="0" sz="1000" spc="105">
                <a:latin typeface="Calibri"/>
                <a:cs typeface="Calibri"/>
              </a:rPr>
              <a:t>ch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95">
                <a:latin typeface="Calibri"/>
                <a:cs typeface="Calibri"/>
              </a:rPr>
              <a:t>hinzufügen</a:t>
            </a:r>
            <a:r>
              <a:rPr dirty="0" sz="1000" spc="55">
                <a:latin typeface="Calibri"/>
                <a:cs typeface="Calibri"/>
              </a:rPr>
              <a:t>.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75">
                <a:latin typeface="Calibri"/>
                <a:cs typeface="Calibri"/>
              </a:rPr>
              <a:t>T</a:t>
            </a:r>
            <a:r>
              <a:rPr dirty="0" sz="1000" spc="80">
                <a:latin typeface="Calibri"/>
                <a:cs typeface="Calibri"/>
              </a:rPr>
              <a:t>eig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6363" y="4053840"/>
            <a:ext cx="4525518" cy="30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6363" y="4259579"/>
            <a:ext cx="4525518" cy="3040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363" y="4466844"/>
            <a:ext cx="970026" cy="3040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06627" y="4033799"/>
            <a:ext cx="4335780" cy="644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5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glattrühren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0">
                <a:latin typeface="Calibri"/>
                <a:cs typeface="Calibri"/>
              </a:rPr>
              <a:t>Pfanne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100">
                <a:latin typeface="Calibri"/>
                <a:cs typeface="Calibri"/>
              </a:rPr>
              <a:t>Pancakes </a:t>
            </a:r>
            <a:r>
              <a:rPr dirty="0" sz="1000" spc="95">
                <a:latin typeface="Calibri"/>
                <a:cs typeface="Calibri"/>
              </a:rPr>
              <a:t>goldbraun </a:t>
            </a:r>
            <a:r>
              <a:rPr dirty="0" sz="1000" spc="80">
                <a:latin typeface="Calibri"/>
                <a:cs typeface="Calibri"/>
              </a:rPr>
              <a:t>zubereiten.  </a:t>
            </a: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105">
                <a:latin typeface="Calibri"/>
                <a:cs typeface="Calibri"/>
              </a:rPr>
              <a:t>kannst nach </a:t>
            </a:r>
            <a:r>
              <a:rPr dirty="0" sz="1000" spc="90">
                <a:latin typeface="Calibri"/>
                <a:cs typeface="Calibri"/>
              </a:rPr>
              <a:t>Wahl Puderzucker, Ahornsirup </a:t>
            </a:r>
            <a:r>
              <a:rPr dirty="0" sz="1000" spc="95">
                <a:latin typeface="Calibri"/>
                <a:cs typeface="Calibri"/>
              </a:rPr>
              <a:t>oder andere </a:t>
            </a:r>
            <a:r>
              <a:rPr dirty="0" sz="1000" spc="85">
                <a:latin typeface="Calibri"/>
                <a:cs typeface="Calibri"/>
              </a:rPr>
              <a:t>Topics  </a:t>
            </a:r>
            <a:r>
              <a:rPr dirty="0" sz="1000" spc="95">
                <a:latin typeface="Calibri"/>
                <a:cs typeface="Calibri"/>
              </a:rPr>
              <a:t>dazugeben.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9071" y="4881198"/>
            <a:ext cx="684197" cy="1368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06627" y="4834509"/>
            <a:ext cx="708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solidFill>
                  <a:srgbClr val="A6B727"/>
                </a:solidFill>
                <a:latin typeface="Calibri"/>
                <a:cs typeface="Calibri"/>
              </a:rPr>
              <a:t>Milchreis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2196" y="5246586"/>
            <a:ext cx="1843629" cy="145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06627" y="5207889"/>
            <a:ext cx="1871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4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Personen):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1573" y="564303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74706" y="5586403"/>
            <a:ext cx="920537" cy="1406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41573" y="5851821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83563" y="5718048"/>
            <a:ext cx="3835146" cy="3040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59536" y="5928372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83563" y="5926835"/>
            <a:ext cx="1094994" cy="3040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59536" y="6137148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3563" y="6135623"/>
            <a:ext cx="4066794" cy="304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83563" y="6342888"/>
            <a:ext cx="1066038" cy="3040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935227" y="5485408"/>
            <a:ext cx="4107815" cy="106934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5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5">
                <a:latin typeface="Calibri"/>
                <a:cs typeface="Calibri"/>
              </a:rPr>
              <a:t>250g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Milchreis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80">
                <a:latin typeface="Calibri"/>
                <a:cs typeface="Calibri"/>
              </a:rPr>
              <a:t>1l </a:t>
            </a:r>
            <a:r>
              <a:rPr dirty="0" sz="1000" spc="90">
                <a:latin typeface="Calibri"/>
                <a:cs typeface="Calibri"/>
              </a:rPr>
              <a:t>Pflanzenmilch</a:t>
            </a:r>
            <a:r>
              <a:rPr dirty="0" sz="1000" spc="-9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(Mandel-/Hafer-/Soja-/Reis-/Kokosmilch)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0">
                <a:latin typeface="Calibri"/>
                <a:cs typeface="Calibri"/>
              </a:rPr>
              <a:t>Etwas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241300" marR="5080" indent="-229235">
              <a:lnSpc>
                <a:spcPct val="136000"/>
              </a:lnSpc>
              <a:spcBef>
                <a:spcPts val="1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75">
                <a:latin typeface="Calibri"/>
                <a:cs typeface="Calibri"/>
              </a:rPr>
              <a:t>Topics, </a:t>
            </a:r>
            <a:r>
              <a:rPr dirty="0" sz="1000" spc="65">
                <a:latin typeface="Calibri"/>
                <a:cs typeface="Calibri"/>
              </a:rPr>
              <a:t>z.B. </a:t>
            </a:r>
            <a:r>
              <a:rPr dirty="0" sz="1000" spc="85">
                <a:latin typeface="Calibri"/>
                <a:cs typeface="Calibri"/>
              </a:rPr>
              <a:t>Schattenmorellen, </a:t>
            </a:r>
            <a:r>
              <a:rPr dirty="0" sz="1000" spc="90">
                <a:latin typeface="Calibri"/>
                <a:cs typeface="Calibri"/>
              </a:rPr>
              <a:t>Rote </a:t>
            </a:r>
            <a:r>
              <a:rPr dirty="0" sz="1000" spc="80">
                <a:latin typeface="Calibri"/>
                <a:cs typeface="Calibri"/>
              </a:rPr>
              <a:t>Grütze, </a:t>
            </a:r>
            <a:r>
              <a:rPr dirty="0" sz="1000" spc="105">
                <a:latin typeface="Calibri"/>
                <a:cs typeface="Calibri"/>
              </a:rPr>
              <a:t>Zimt und </a:t>
            </a:r>
            <a:r>
              <a:rPr dirty="0" sz="1000" spc="100">
                <a:latin typeface="Calibri"/>
                <a:cs typeface="Calibri"/>
              </a:rPr>
              <a:t>Zucker,  </a:t>
            </a:r>
            <a:r>
              <a:rPr dirty="0" sz="1000" spc="95">
                <a:latin typeface="Calibri"/>
                <a:cs typeface="Calibri"/>
              </a:rPr>
              <a:t>frisches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Obst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78582" y="933632"/>
            <a:ext cx="807492" cy="140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5468492" y="889762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3335" y="1267388"/>
            <a:ext cx="4310670" cy="1134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87906" y="1474652"/>
            <a:ext cx="4292385" cy="1406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87340" y="1604772"/>
            <a:ext cx="4525518" cy="30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87340" y="1812036"/>
            <a:ext cx="4045458" cy="3040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5468492" y="1168044"/>
            <a:ext cx="4335780" cy="854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6000"/>
              </a:lnSpc>
              <a:spcBef>
                <a:spcPts val="100"/>
              </a:spcBef>
            </a:pPr>
            <a:r>
              <a:rPr dirty="0" sz="1000" spc="100">
                <a:latin typeface="Calibri"/>
                <a:cs typeface="Calibri"/>
              </a:rPr>
              <a:t>Den </a:t>
            </a:r>
            <a:r>
              <a:rPr dirty="0" sz="1000" spc="75">
                <a:latin typeface="Calibri"/>
                <a:cs typeface="Calibri"/>
              </a:rPr>
              <a:t>Milchreis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85">
                <a:latin typeface="Calibri"/>
                <a:cs typeface="Calibri"/>
              </a:rPr>
              <a:t>der </a:t>
            </a:r>
            <a:r>
              <a:rPr dirty="0" sz="1000" spc="90">
                <a:latin typeface="Calibri"/>
                <a:cs typeface="Calibri"/>
              </a:rPr>
              <a:t>Pflanzenmilch </a:t>
            </a:r>
            <a:r>
              <a:rPr dirty="0" sz="1000" spc="100">
                <a:latin typeface="Calibri"/>
                <a:cs typeface="Calibri"/>
              </a:rPr>
              <a:t>mischen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114">
                <a:latin typeface="Calibri"/>
                <a:cs typeface="Calibri"/>
              </a:rPr>
              <a:t>etwas </a:t>
            </a:r>
            <a:r>
              <a:rPr dirty="0" sz="1000" spc="105">
                <a:latin typeface="Calibri"/>
                <a:cs typeface="Calibri"/>
              </a:rPr>
              <a:t>Zucker </a:t>
            </a:r>
            <a:r>
              <a:rPr dirty="0" sz="1000" spc="434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hinzugeben. </a:t>
            </a:r>
            <a:r>
              <a:rPr dirty="0" sz="1000" spc="105">
                <a:latin typeface="Calibri"/>
                <a:cs typeface="Calibri"/>
              </a:rPr>
              <a:t>Auf </a:t>
            </a:r>
            <a:r>
              <a:rPr dirty="0" sz="1000" spc="80">
                <a:latin typeface="Calibri"/>
                <a:cs typeface="Calibri"/>
              </a:rPr>
              <a:t>niedriger </a:t>
            </a:r>
            <a:r>
              <a:rPr dirty="0" sz="1000" spc="85">
                <a:latin typeface="Calibri"/>
                <a:cs typeface="Calibri"/>
              </a:rPr>
              <a:t>Hitze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105">
                <a:latin typeface="Calibri"/>
                <a:cs typeface="Calibri"/>
              </a:rPr>
              <a:t>geschlossenem </a:t>
            </a:r>
            <a:r>
              <a:rPr dirty="0" sz="1000" spc="90">
                <a:latin typeface="Calibri"/>
                <a:cs typeface="Calibri"/>
              </a:rPr>
              <a:t>Deckel  köcheln </a:t>
            </a:r>
            <a:r>
              <a:rPr dirty="0" sz="1000" spc="95">
                <a:latin typeface="Calibri"/>
                <a:cs typeface="Calibri"/>
              </a:rPr>
              <a:t>lassen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0">
                <a:latin typeface="Calibri"/>
                <a:cs typeface="Calibri"/>
              </a:rPr>
              <a:t>regelmäßig umrühren. </a:t>
            </a:r>
            <a:r>
              <a:rPr dirty="0" sz="1000" spc="75">
                <a:latin typeface="Calibri"/>
                <a:cs typeface="Calibri"/>
              </a:rPr>
              <a:t>Alles </a:t>
            </a:r>
            <a:r>
              <a:rPr dirty="0" sz="1000" spc="100">
                <a:latin typeface="Calibri"/>
                <a:cs typeface="Calibri"/>
              </a:rPr>
              <a:t>mindestens </a:t>
            </a:r>
            <a:r>
              <a:rPr dirty="0" sz="1000" spc="130">
                <a:latin typeface="Calibri"/>
                <a:cs typeface="Calibri"/>
              </a:rPr>
              <a:t>35  </a:t>
            </a:r>
            <a:r>
              <a:rPr dirty="0" sz="1000" spc="90">
                <a:latin typeface="Calibri"/>
                <a:cs typeface="Calibri"/>
              </a:rPr>
              <a:t>Minuten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kochen.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Anschließend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leckeren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Topics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servieren.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24804" y="2188718"/>
            <a:ext cx="4425315" cy="297815"/>
          </a:xfrm>
          <a:prstGeom prst="rect">
            <a:avLst/>
          </a:prstGeom>
          <a:solidFill>
            <a:srgbClr val="EFF5CF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90">
                <a:latin typeface="Calibri"/>
                <a:cs typeface="Calibri"/>
              </a:rPr>
              <a:t>HAUPTSPEISEN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80244" y="2587578"/>
            <a:ext cx="3911507" cy="1688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83266" y="2952966"/>
            <a:ext cx="4038057" cy="1452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468492" y="2540635"/>
            <a:ext cx="406336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5">
                <a:solidFill>
                  <a:srgbClr val="A6B727"/>
                </a:solidFill>
                <a:latin typeface="Calibri"/>
                <a:cs typeface="Calibri"/>
              </a:rPr>
              <a:t>Süßkartoffel-Kichererbsen-Curry</a:t>
            </a:r>
            <a:r>
              <a:rPr dirty="0" sz="1200" spc="-10">
                <a:solidFill>
                  <a:srgbClr val="A6B727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A6B727"/>
                </a:solidFill>
                <a:latin typeface="Calibri"/>
                <a:cs typeface="Calibri"/>
              </a:rPr>
              <a:t>mit</a:t>
            </a:r>
            <a:r>
              <a:rPr dirty="0" sz="1200" spc="-10">
                <a:solidFill>
                  <a:srgbClr val="A6B727"/>
                </a:solidFill>
                <a:latin typeface="Calibri"/>
                <a:cs typeface="Calibri"/>
              </a:rPr>
              <a:t> </a:t>
            </a: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frischem</a:t>
            </a:r>
            <a:r>
              <a:rPr dirty="0" sz="1200" spc="-10">
                <a:solidFill>
                  <a:srgbClr val="A6B727"/>
                </a:solidFill>
                <a:latin typeface="Calibri"/>
                <a:cs typeface="Calibri"/>
              </a:rPr>
              <a:t> </a:t>
            </a:r>
            <a:r>
              <a:rPr dirty="0" sz="1200" spc="135">
                <a:solidFill>
                  <a:srgbClr val="A6B727"/>
                </a:solidFill>
                <a:latin typeface="Calibri"/>
                <a:cs typeface="Calibri"/>
              </a:rPr>
              <a:t>Naan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159760" algn="l"/>
              </a:tabLst>
            </a:pP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 </a:t>
            </a:r>
            <a:r>
              <a:rPr dirty="0" sz="1000" spc="130">
                <a:latin typeface="Calibri"/>
                <a:cs typeface="Calibri"/>
              </a:rPr>
              <a:t>4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Personen):	</a:t>
            </a:r>
            <a:r>
              <a:rPr dirty="0" sz="1000" spc="55">
                <a:latin typeface="Calibri"/>
                <a:cs typeface="Calibri"/>
              </a:rPr>
              <a:t>(für </a:t>
            </a:r>
            <a:r>
              <a:rPr dirty="0" sz="1000" spc="105">
                <a:latin typeface="Calibri"/>
                <a:cs typeface="Calibri"/>
              </a:rPr>
              <a:t>das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Naan:)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02549" y="334941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35962" y="3292783"/>
            <a:ext cx="3762040" cy="1406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702549" y="3558201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844540" y="3424428"/>
            <a:ext cx="3714750" cy="3040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620511" y="3634752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44540" y="3633216"/>
            <a:ext cx="3297173" cy="3040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620511" y="3843540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844540" y="3842004"/>
            <a:ext cx="3402329" cy="3040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620511" y="4052328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844540" y="4050792"/>
            <a:ext cx="3675125" cy="30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620511" y="4261116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844540" y="4259579"/>
            <a:ext cx="3141725" cy="3040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620511" y="4469904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844540" y="4468367"/>
            <a:ext cx="3243834" cy="3040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620511" y="4678692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844540" y="4677155"/>
            <a:ext cx="3754373" cy="3040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620511" y="4887480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844540" y="4885944"/>
            <a:ext cx="4031741" cy="30403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620511" y="5096268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844540" y="5094732"/>
            <a:ext cx="3568446" cy="3040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8166354" y="3192297"/>
            <a:ext cx="1539875" cy="211391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545"/>
              </a:spcBef>
              <a:buChar char="-"/>
              <a:tabLst>
                <a:tab pos="104139" algn="l"/>
              </a:tabLst>
            </a:pPr>
            <a:r>
              <a:rPr dirty="0" sz="1000" spc="110">
                <a:latin typeface="Calibri"/>
                <a:cs typeface="Calibri"/>
              </a:rPr>
              <a:t>120ml </a:t>
            </a:r>
            <a:r>
              <a:rPr dirty="0" sz="1000" spc="114">
                <a:latin typeface="Calibri"/>
                <a:cs typeface="Calibri"/>
              </a:rPr>
              <a:t>warmes</a:t>
            </a:r>
            <a:r>
              <a:rPr dirty="0" sz="1000" spc="-1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Wasser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0"/>
              </a:spcBef>
              <a:buChar char="-"/>
              <a:tabLst>
                <a:tab pos="104139" algn="l"/>
              </a:tabLst>
            </a:pPr>
            <a:r>
              <a:rPr dirty="0" sz="1000" spc="130">
                <a:latin typeface="Calibri"/>
                <a:cs typeface="Calibri"/>
              </a:rPr>
              <a:t>3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50">
                <a:latin typeface="Calibri"/>
                <a:cs typeface="Calibri"/>
              </a:rPr>
              <a:t>½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Trockenhefe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5"/>
              </a:spcBef>
              <a:buChar char="-"/>
              <a:tabLst>
                <a:tab pos="104139" algn="l"/>
              </a:tabLst>
            </a:pP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120">
                <a:latin typeface="Calibri"/>
                <a:cs typeface="Calibri"/>
              </a:rPr>
              <a:t>TL</a:t>
            </a:r>
            <a:r>
              <a:rPr dirty="0" sz="1000" spc="-14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5"/>
              </a:spcBef>
              <a:buChar char="-"/>
              <a:tabLst>
                <a:tab pos="104139" algn="l"/>
              </a:tabLst>
            </a:pP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140">
                <a:latin typeface="Calibri"/>
                <a:cs typeface="Calibri"/>
              </a:rPr>
              <a:t>EL</a:t>
            </a:r>
            <a:r>
              <a:rPr dirty="0" sz="1000" spc="-14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Olivenöl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5"/>
              </a:spcBef>
              <a:buChar char="-"/>
              <a:tabLst>
                <a:tab pos="104139" algn="l"/>
              </a:tabLst>
            </a:pPr>
            <a:r>
              <a:rPr dirty="0" sz="1000" spc="125">
                <a:latin typeface="Calibri"/>
                <a:cs typeface="Calibri"/>
              </a:rPr>
              <a:t>60g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Soja-Joghurt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5"/>
              </a:spcBef>
              <a:buChar char="-"/>
              <a:tabLst>
                <a:tab pos="104139" algn="l"/>
              </a:tabLst>
            </a:pPr>
            <a:r>
              <a:rPr dirty="0" sz="1000" spc="150">
                <a:latin typeface="Calibri"/>
                <a:cs typeface="Calibri"/>
              </a:rPr>
              <a:t>½ </a:t>
            </a:r>
            <a:r>
              <a:rPr dirty="0" sz="1000" spc="114">
                <a:latin typeface="Calibri"/>
                <a:cs typeface="Calibri"/>
              </a:rPr>
              <a:t>TL</a:t>
            </a:r>
            <a:r>
              <a:rPr dirty="0" sz="1000" spc="-15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endParaRPr sz="1000">
              <a:latin typeface="Calibri"/>
              <a:cs typeface="Calibri"/>
            </a:endParaRPr>
          </a:p>
          <a:p>
            <a:pPr marL="104139" indent="-91440">
              <a:lnSpc>
                <a:spcPct val="100000"/>
              </a:lnSpc>
              <a:spcBef>
                <a:spcPts val="445"/>
              </a:spcBef>
              <a:buChar char="-"/>
              <a:tabLst>
                <a:tab pos="104139" algn="l"/>
              </a:tabLst>
            </a:pPr>
            <a:r>
              <a:rPr dirty="0" sz="1000" spc="130">
                <a:latin typeface="Calibri"/>
                <a:cs typeface="Calibri"/>
              </a:rPr>
              <a:t>300g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Mehl</a:t>
            </a:r>
            <a:endParaRPr sz="1000">
              <a:latin typeface="Calibri"/>
              <a:cs typeface="Calibri"/>
            </a:endParaRPr>
          </a:p>
          <a:p>
            <a:pPr marL="104139" marR="5080" indent="-104139">
              <a:lnSpc>
                <a:spcPct val="137000"/>
              </a:lnSpc>
              <a:buChar char="-"/>
              <a:tabLst>
                <a:tab pos="104139" algn="l"/>
              </a:tabLst>
            </a:pPr>
            <a:r>
              <a:rPr dirty="0" sz="1000" spc="100">
                <a:latin typeface="Calibri"/>
                <a:cs typeface="Calibri"/>
              </a:rPr>
              <a:t>wahlweise </a:t>
            </a:r>
            <a:r>
              <a:rPr dirty="0" sz="1000" spc="105">
                <a:latin typeface="Calibri"/>
                <a:cs typeface="Calibri"/>
              </a:rPr>
              <a:t>vegane  </a:t>
            </a:r>
            <a:r>
              <a:rPr dirty="0" sz="1000" spc="80">
                <a:latin typeface="Calibri"/>
                <a:cs typeface="Calibri"/>
              </a:rPr>
              <a:t>Butter, </a:t>
            </a:r>
            <a:r>
              <a:rPr dirty="0" sz="1000" spc="95">
                <a:latin typeface="Calibri"/>
                <a:cs typeface="Calibri"/>
              </a:rPr>
              <a:t>Knoblauch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  </a:t>
            </a: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Kräuter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620511" y="5305056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844540" y="5303520"/>
            <a:ext cx="500634" cy="3040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20511" y="5513844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844540" y="5512308"/>
            <a:ext cx="1389125" cy="30403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620511" y="5722632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844540" y="5721096"/>
            <a:ext cx="2242566" cy="3040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620511" y="5931420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844540" y="5929884"/>
            <a:ext cx="1757934" cy="3040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620511" y="6140196"/>
            <a:ext cx="246113" cy="291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844540" y="6138672"/>
            <a:ext cx="1864614" cy="30403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5697092" y="3192297"/>
            <a:ext cx="2248535" cy="315785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300g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Kartoffeln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300g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Süßkartoffeln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Zwiebel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3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Knoblauchzehen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kleines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Stück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frischen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Ingwer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EL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(Kokos-)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Öl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2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EL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gelbe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Currypaste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100">
                <a:latin typeface="Calibri"/>
                <a:cs typeface="Calibri"/>
              </a:rPr>
              <a:t>Dose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Kokosmilch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150g</a:t>
            </a:r>
            <a:r>
              <a:rPr dirty="0" sz="1000" spc="-1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frischer </a:t>
            </a:r>
            <a:r>
              <a:rPr dirty="0" sz="1000" spc="95">
                <a:latin typeface="Calibri"/>
                <a:cs typeface="Calibri"/>
              </a:rPr>
              <a:t>Spinat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Dose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Kichererbsen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Salz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75">
                <a:latin typeface="Calibri"/>
                <a:cs typeface="Calibri"/>
              </a:rPr>
              <a:t>Chilipulver/Pfeffer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85">
                <a:latin typeface="Calibri"/>
                <a:cs typeface="Calibri"/>
              </a:rPr>
              <a:t>Frischer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Zitronen-/Limettensaft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75">
                <a:latin typeface="Calibri"/>
                <a:cs typeface="Calibri"/>
              </a:rPr>
              <a:t>Optional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Nüsse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Topic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85">
                <a:latin typeface="Calibri"/>
                <a:cs typeface="Calibri"/>
              </a:rPr>
              <a:t>Reis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oder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Naan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Beilage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5754" y="3576828"/>
            <a:ext cx="895350" cy="83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45279" y="276860"/>
            <a:ext cx="885228" cy="89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54084" y="2238718"/>
            <a:ext cx="1233170" cy="923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7606" y="933632"/>
            <a:ext cx="807492" cy="14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627" y="889762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359" y="1267388"/>
            <a:ext cx="4306098" cy="140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363" y="1397508"/>
            <a:ext cx="4525518" cy="304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363" y="1604772"/>
            <a:ext cx="4523994" cy="304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6363" y="1812036"/>
            <a:ext cx="4523994" cy="304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6363" y="2017776"/>
            <a:ext cx="4525518" cy="304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6363" y="2225040"/>
            <a:ext cx="4525518" cy="3040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6363" y="2432304"/>
            <a:ext cx="4525518" cy="304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6363" y="2639568"/>
            <a:ext cx="4525518" cy="304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6363" y="2845308"/>
            <a:ext cx="4525518" cy="3040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6363" y="3052572"/>
            <a:ext cx="4525518" cy="3040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6363" y="3259835"/>
            <a:ext cx="4523994" cy="3040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6363" y="3465576"/>
            <a:ext cx="669798" cy="30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6627" y="1168044"/>
            <a:ext cx="4337685" cy="250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5800"/>
              </a:lnSpc>
              <a:spcBef>
                <a:spcPts val="100"/>
              </a:spcBef>
            </a:pP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95">
                <a:latin typeface="Calibri"/>
                <a:cs typeface="Calibri"/>
              </a:rPr>
              <a:t>Kartoffeln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100">
                <a:latin typeface="Calibri"/>
                <a:cs typeface="Calibri"/>
              </a:rPr>
              <a:t>Süßkartoffeln </a:t>
            </a:r>
            <a:r>
              <a:rPr dirty="0" sz="1000" spc="90">
                <a:latin typeface="Calibri"/>
                <a:cs typeface="Calibri"/>
              </a:rPr>
              <a:t>schälen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100">
                <a:latin typeface="Calibri"/>
                <a:cs typeface="Calibri"/>
              </a:rPr>
              <a:t>mundgerechte  </a:t>
            </a:r>
            <a:r>
              <a:rPr dirty="0" sz="1000" spc="90">
                <a:latin typeface="Calibri"/>
                <a:cs typeface="Calibri"/>
              </a:rPr>
              <a:t>Würfel </a:t>
            </a:r>
            <a:r>
              <a:rPr dirty="0" sz="1000" spc="85">
                <a:latin typeface="Calibri"/>
                <a:cs typeface="Calibri"/>
              </a:rPr>
              <a:t>schneiden.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110">
                <a:latin typeface="Calibri"/>
                <a:cs typeface="Calibri"/>
              </a:rPr>
              <a:t>Salzwasser </a:t>
            </a:r>
            <a:r>
              <a:rPr dirty="0" sz="1000" spc="70">
                <a:latin typeface="Calibri"/>
                <a:cs typeface="Calibri"/>
              </a:rPr>
              <a:t>ca. </a:t>
            </a:r>
            <a:r>
              <a:rPr dirty="0" sz="1000" spc="135">
                <a:latin typeface="Calibri"/>
                <a:cs typeface="Calibri"/>
              </a:rPr>
              <a:t>10 </a:t>
            </a:r>
            <a:r>
              <a:rPr dirty="0" sz="1000" spc="90">
                <a:latin typeface="Calibri"/>
                <a:cs typeface="Calibri"/>
              </a:rPr>
              <a:t>Minuten vorkochen. </a:t>
            </a:r>
            <a:r>
              <a:rPr dirty="0" sz="1000" spc="85">
                <a:latin typeface="Calibri"/>
                <a:cs typeface="Calibri"/>
              </a:rPr>
              <a:t>Zwiebel,  </a:t>
            </a:r>
            <a:r>
              <a:rPr dirty="0" sz="1000" spc="95">
                <a:latin typeface="Calibri"/>
                <a:cs typeface="Calibri"/>
              </a:rPr>
              <a:t>Ingwer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5">
                <a:latin typeface="Calibri"/>
                <a:cs typeface="Calibri"/>
              </a:rPr>
              <a:t>Knoblauch </a:t>
            </a:r>
            <a:r>
              <a:rPr dirty="0" sz="1000" spc="90">
                <a:latin typeface="Calibri"/>
                <a:cs typeface="Calibri"/>
              </a:rPr>
              <a:t>schälen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85">
                <a:latin typeface="Calibri"/>
                <a:cs typeface="Calibri"/>
              </a:rPr>
              <a:t>kleinhacken. </a:t>
            </a:r>
            <a:r>
              <a:rPr dirty="0" sz="1000" spc="114">
                <a:latin typeface="Calibri"/>
                <a:cs typeface="Calibri"/>
              </a:rPr>
              <a:t>Das </a:t>
            </a:r>
            <a:r>
              <a:rPr dirty="0" sz="1000" spc="80">
                <a:latin typeface="Calibri"/>
                <a:cs typeface="Calibri"/>
              </a:rPr>
              <a:t>(Kokos-) </a:t>
            </a:r>
            <a:r>
              <a:rPr dirty="0" sz="1000" spc="50">
                <a:latin typeface="Calibri"/>
                <a:cs typeface="Calibri"/>
              </a:rPr>
              <a:t>Öl </a:t>
            </a:r>
            <a:r>
              <a:rPr dirty="0" sz="1000" spc="65">
                <a:latin typeface="Calibri"/>
                <a:cs typeface="Calibri"/>
              </a:rPr>
              <a:t>in 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0">
                <a:latin typeface="Calibri"/>
                <a:cs typeface="Calibri"/>
              </a:rPr>
              <a:t>Pfanne </a:t>
            </a:r>
            <a:r>
              <a:rPr dirty="0" sz="1000" spc="90">
                <a:latin typeface="Calibri"/>
                <a:cs typeface="Calibri"/>
              </a:rPr>
              <a:t>erhitzen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85">
                <a:latin typeface="Calibri"/>
                <a:cs typeface="Calibri"/>
              </a:rPr>
              <a:t>Zwiebeln, </a:t>
            </a:r>
            <a:r>
              <a:rPr dirty="0" sz="1000" spc="95">
                <a:latin typeface="Calibri"/>
                <a:cs typeface="Calibri"/>
              </a:rPr>
              <a:t>Ingwer </a:t>
            </a:r>
            <a:r>
              <a:rPr dirty="0" sz="1000" spc="105">
                <a:latin typeface="Calibri"/>
                <a:cs typeface="Calibri"/>
              </a:rPr>
              <a:t>sowie </a:t>
            </a:r>
            <a:r>
              <a:rPr dirty="0" sz="1000" spc="95">
                <a:latin typeface="Calibri"/>
                <a:cs typeface="Calibri"/>
              </a:rPr>
              <a:t>Knoblauch </a:t>
            </a:r>
            <a:r>
              <a:rPr dirty="0" sz="1000" spc="105">
                <a:latin typeface="Calibri"/>
                <a:cs typeface="Calibri"/>
              </a:rPr>
              <a:t>kurz  </a:t>
            </a:r>
            <a:r>
              <a:rPr dirty="0" sz="1000" spc="90">
                <a:latin typeface="Calibri"/>
                <a:cs typeface="Calibri"/>
              </a:rPr>
              <a:t>andünsten.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Die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Kartoffeln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abgießen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mit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anbraten.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Die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Currypaste, 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Kokosmilch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und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Kichererbsen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hinzufügen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15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Minuten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auf  </a:t>
            </a:r>
            <a:r>
              <a:rPr dirty="0" sz="1000" spc="75">
                <a:latin typeface="Calibri"/>
                <a:cs typeface="Calibri"/>
              </a:rPr>
              <a:t>mittlerer </a:t>
            </a:r>
            <a:r>
              <a:rPr dirty="0" sz="1000" spc="85">
                <a:latin typeface="Calibri"/>
                <a:cs typeface="Calibri"/>
              </a:rPr>
              <a:t>Hitze </a:t>
            </a:r>
            <a:r>
              <a:rPr dirty="0" sz="1000" spc="105">
                <a:latin typeface="Calibri"/>
                <a:cs typeface="Calibri"/>
              </a:rPr>
              <a:t>und geschlossenem </a:t>
            </a:r>
            <a:r>
              <a:rPr dirty="0" sz="1000" spc="90">
                <a:latin typeface="Calibri"/>
                <a:cs typeface="Calibri"/>
              </a:rPr>
              <a:t>Deckel köcheln </a:t>
            </a:r>
            <a:r>
              <a:rPr dirty="0" sz="1000" spc="80">
                <a:latin typeface="Calibri"/>
                <a:cs typeface="Calibri"/>
              </a:rPr>
              <a:t>lassen. </a:t>
            </a:r>
            <a:r>
              <a:rPr dirty="0" sz="1000" spc="95">
                <a:latin typeface="Calibri"/>
                <a:cs typeface="Calibri"/>
              </a:rPr>
              <a:t>Immer  </a:t>
            </a:r>
            <a:r>
              <a:rPr dirty="0" sz="1000" spc="90">
                <a:latin typeface="Calibri"/>
                <a:cs typeface="Calibri"/>
              </a:rPr>
              <a:t>wieder </a:t>
            </a:r>
            <a:r>
              <a:rPr dirty="0" sz="1000" spc="75">
                <a:latin typeface="Calibri"/>
                <a:cs typeface="Calibri"/>
              </a:rPr>
              <a:t>ein </a:t>
            </a:r>
            <a:r>
              <a:rPr dirty="0" sz="1000" spc="95">
                <a:latin typeface="Calibri"/>
                <a:cs typeface="Calibri"/>
              </a:rPr>
              <a:t>bisschen </a:t>
            </a:r>
            <a:r>
              <a:rPr dirty="0" sz="1000" spc="80">
                <a:latin typeface="Calibri"/>
                <a:cs typeface="Calibri"/>
              </a:rPr>
              <a:t>rühren. </a:t>
            </a:r>
            <a:r>
              <a:rPr dirty="0" sz="1000" spc="100">
                <a:latin typeface="Calibri"/>
                <a:cs typeface="Calibri"/>
              </a:rPr>
              <a:t>Den </a:t>
            </a:r>
            <a:r>
              <a:rPr dirty="0" sz="1000" spc="90">
                <a:latin typeface="Calibri"/>
                <a:cs typeface="Calibri"/>
              </a:rPr>
              <a:t>Spinat </a:t>
            </a:r>
            <a:r>
              <a:rPr dirty="0" sz="1000" spc="114">
                <a:latin typeface="Calibri"/>
                <a:cs typeface="Calibri"/>
              </a:rPr>
              <a:t>waschen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0">
                <a:latin typeface="Calibri"/>
                <a:cs typeface="Calibri"/>
              </a:rPr>
              <a:t>hinzugeben;  rühren </a:t>
            </a:r>
            <a:r>
              <a:rPr dirty="0" sz="1000" spc="85">
                <a:latin typeface="Calibri"/>
                <a:cs typeface="Calibri"/>
              </a:rPr>
              <a:t>bis der </a:t>
            </a:r>
            <a:r>
              <a:rPr dirty="0" sz="1000" spc="95">
                <a:latin typeface="Calibri"/>
                <a:cs typeface="Calibri"/>
              </a:rPr>
              <a:t>Spinat </a:t>
            </a:r>
            <a:r>
              <a:rPr dirty="0" sz="1000" spc="80">
                <a:latin typeface="Calibri"/>
                <a:cs typeface="Calibri"/>
              </a:rPr>
              <a:t>eingefallen </a:t>
            </a:r>
            <a:r>
              <a:rPr dirty="0" sz="1000" spc="60">
                <a:latin typeface="Calibri"/>
                <a:cs typeface="Calibri"/>
              </a:rPr>
              <a:t>ist. </a:t>
            </a:r>
            <a:r>
              <a:rPr dirty="0" sz="1000" spc="100">
                <a:latin typeface="Calibri"/>
                <a:cs typeface="Calibri"/>
              </a:rPr>
              <a:t>Salz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5">
                <a:latin typeface="Calibri"/>
                <a:cs typeface="Calibri"/>
              </a:rPr>
              <a:t>andere </a:t>
            </a:r>
            <a:r>
              <a:rPr dirty="0" sz="1000" spc="100">
                <a:latin typeface="Calibri"/>
                <a:cs typeface="Calibri"/>
              </a:rPr>
              <a:t>Gewürze  </a:t>
            </a:r>
            <a:r>
              <a:rPr dirty="0" sz="1000" spc="90">
                <a:latin typeface="Calibri"/>
                <a:cs typeface="Calibri"/>
              </a:rPr>
              <a:t>hinzufügen.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Zum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Schluss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Zitronen-/Limettensaft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auffrischen.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Bei  </a:t>
            </a:r>
            <a:r>
              <a:rPr dirty="0" sz="1000" spc="100">
                <a:latin typeface="Calibri"/>
                <a:cs typeface="Calibri"/>
              </a:rPr>
              <a:t>Bedarf </a:t>
            </a:r>
            <a:r>
              <a:rPr dirty="0" sz="1000" spc="110">
                <a:latin typeface="Calibri"/>
                <a:cs typeface="Calibri"/>
              </a:rPr>
              <a:t>Nüsse </a:t>
            </a:r>
            <a:r>
              <a:rPr dirty="0" sz="1000" spc="85">
                <a:latin typeface="Calibri"/>
                <a:cs typeface="Calibri"/>
              </a:rPr>
              <a:t>als </a:t>
            </a:r>
            <a:r>
              <a:rPr dirty="0" sz="1000" spc="80">
                <a:latin typeface="Calibri"/>
                <a:cs typeface="Calibri"/>
              </a:rPr>
              <a:t>Topic </a:t>
            </a:r>
            <a:r>
              <a:rPr dirty="0" sz="1000" spc="90">
                <a:latin typeface="Calibri"/>
                <a:cs typeface="Calibri"/>
              </a:rPr>
              <a:t>hinzugeben. </a:t>
            </a: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105">
                <a:latin typeface="Calibri"/>
                <a:cs typeface="Calibri"/>
              </a:rPr>
              <a:t>kannst </a:t>
            </a:r>
            <a:r>
              <a:rPr dirty="0" sz="1000" spc="85">
                <a:latin typeface="Calibri"/>
                <a:cs typeface="Calibri"/>
              </a:rPr>
              <a:t>Reis </a:t>
            </a:r>
            <a:r>
              <a:rPr dirty="0" sz="1000" spc="90">
                <a:latin typeface="Calibri"/>
                <a:cs typeface="Calibri"/>
              </a:rPr>
              <a:t>oder </a:t>
            </a:r>
            <a:r>
              <a:rPr dirty="0" sz="1000" spc="110">
                <a:latin typeface="Calibri"/>
                <a:cs typeface="Calibri"/>
              </a:rPr>
              <a:t>Naan dazu  </a:t>
            </a:r>
            <a:r>
              <a:rPr dirty="0" sz="1000" spc="85">
                <a:latin typeface="Calibri"/>
                <a:cs typeface="Calibri"/>
              </a:rPr>
              <a:t>essen.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7546" y="4211756"/>
            <a:ext cx="1167136" cy="1406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06627" y="4168521"/>
            <a:ext cx="11887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0">
                <a:latin typeface="Calibri"/>
                <a:cs typeface="Calibri"/>
              </a:rPr>
              <a:t>Zubereitung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Naan: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2359" y="4545512"/>
            <a:ext cx="4301527" cy="1225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7788" y="4751252"/>
            <a:ext cx="4306098" cy="1406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6363" y="4881372"/>
            <a:ext cx="4525518" cy="3040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363" y="5088635"/>
            <a:ext cx="4525518" cy="3040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6363" y="5295900"/>
            <a:ext cx="4523994" cy="3040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6363" y="5501640"/>
            <a:ext cx="4525518" cy="304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6363" y="5708904"/>
            <a:ext cx="4495038" cy="3040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6363" y="5916167"/>
            <a:ext cx="4525518" cy="3040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363" y="6121908"/>
            <a:ext cx="4523994" cy="3040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6363" y="6329172"/>
            <a:ext cx="3733038" cy="30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06627" y="4448327"/>
            <a:ext cx="4337685" cy="2092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35700"/>
              </a:lnSpc>
              <a:spcBef>
                <a:spcPts val="90"/>
              </a:spcBef>
            </a:pPr>
            <a:r>
              <a:rPr dirty="0" sz="1000" spc="120">
                <a:latin typeface="Calibri"/>
                <a:cs typeface="Calibri"/>
              </a:rPr>
              <a:t>Lauwarmes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Wasser,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Hefe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in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einer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Schüssel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verrühren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und  </a:t>
            </a:r>
            <a:r>
              <a:rPr dirty="0" sz="1000" spc="70">
                <a:latin typeface="Calibri"/>
                <a:cs typeface="Calibri"/>
              </a:rPr>
              <a:t>ca. </a:t>
            </a:r>
            <a:r>
              <a:rPr dirty="0" sz="1000" spc="130">
                <a:latin typeface="Calibri"/>
                <a:cs typeface="Calibri"/>
              </a:rPr>
              <a:t>10 </a:t>
            </a:r>
            <a:r>
              <a:rPr dirty="0" sz="1000" spc="90">
                <a:latin typeface="Calibri"/>
                <a:cs typeface="Calibri"/>
              </a:rPr>
              <a:t>Minuten </a:t>
            </a:r>
            <a:r>
              <a:rPr dirty="0" sz="1000" spc="95">
                <a:latin typeface="Calibri"/>
                <a:cs typeface="Calibri"/>
              </a:rPr>
              <a:t>ruhen </a:t>
            </a:r>
            <a:r>
              <a:rPr dirty="0" sz="1000" spc="80">
                <a:latin typeface="Calibri"/>
                <a:cs typeface="Calibri"/>
              </a:rPr>
              <a:t>lassen, </a:t>
            </a:r>
            <a:r>
              <a:rPr dirty="0" sz="1000" spc="85">
                <a:latin typeface="Calibri"/>
                <a:cs typeface="Calibri"/>
              </a:rPr>
              <a:t>bis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110">
                <a:latin typeface="Calibri"/>
                <a:cs typeface="Calibri"/>
              </a:rPr>
              <a:t>Masse anfängt </a:t>
            </a:r>
            <a:r>
              <a:rPr dirty="0" sz="1000" spc="120">
                <a:latin typeface="Calibri"/>
                <a:cs typeface="Calibri"/>
              </a:rPr>
              <a:t>zu </a:t>
            </a:r>
            <a:r>
              <a:rPr dirty="0" sz="1000" spc="95">
                <a:latin typeface="Calibri"/>
                <a:cs typeface="Calibri"/>
              </a:rPr>
              <a:t>schäumen.  </a:t>
            </a:r>
            <a:r>
              <a:rPr dirty="0" sz="1000" spc="60">
                <a:latin typeface="Calibri"/>
                <a:cs typeface="Calibri"/>
              </a:rPr>
              <a:t>Olivenöl,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Soja-Joghurt,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Salz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Mehl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der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Masse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hinzugeben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alles  </a:t>
            </a:r>
            <a:r>
              <a:rPr dirty="0" sz="1000" spc="85">
                <a:latin typeface="Calibri"/>
                <a:cs typeface="Calibri"/>
              </a:rPr>
              <a:t>miteinander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verrühren.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Die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Arbeitsfläche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Mehl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bestäuben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den  </a:t>
            </a:r>
            <a:r>
              <a:rPr dirty="0" sz="1000" spc="80">
                <a:latin typeface="Calibri"/>
                <a:cs typeface="Calibri"/>
              </a:rPr>
              <a:t>Teig </a:t>
            </a:r>
            <a:r>
              <a:rPr dirty="0" sz="1000" spc="145">
                <a:latin typeface="Calibri"/>
                <a:cs typeface="Calibri"/>
              </a:rPr>
              <a:t>5-10 </a:t>
            </a:r>
            <a:r>
              <a:rPr dirty="0" sz="1000" spc="90">
                <a:latin typeface="Calibri"/>
                <a:cs typeface="Calibri"/>
              </a:rPr>
              <a:t>Minuten </a:t>
            </a:r>
            <a:r>
              <a:rPr dirty="0" sz="1000" spc="85">
                <a:latin typeface="Calibri"/>
                <a:cs typeface="Calibri"/>
              </a:rPr>
              <a:t>verkneten. </a:t>
            </a:r>
            <a:r>
              <a:rPr dirty="0" sz="1000" spc="100">
                <a:latin typeface="Calibri"/>
                <a:cs typeface="Calibri"/>
              </a:rPr>
              <a:t>Ungefähr </a:t>
            </a: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105">
                <a:latin typeface="Calibri"/>
                <a:cs typeface="Calibri"/>
              </a:rPr>
              <a:t>Stunde an </a:t>
            </a:r>
            <a:r>
              <a:rPr dirty="0" sz="1000" spc="90">
                <a:latin typeface="Calibri"/>
                <a:cs typeface="Calibri"/>
              </a:rPr>
              <a:t>einem </a:t>
            </a:r>
            <a:r>
              <a:rPr dirty="0" sz="1000" spc="114">
                <a:latin typeface="Calibri"/>
                <a:cs typeface="Calibri"/>
              </a:rPr>
              <a:t>warmen  </a:t>
            </a:r>
            <a:r>
              <a:rPr dirty="0" sz="1000" spc="80">
                <a:latin typeface="Calibri"/>
                <a:cs typeface="Calibri"/>
              </a:rPr>
              <a:t>Ort </a:t>
            </a:r>
            <a:r>
              <a:rPr dirty="0" sz="1000" spc="100">
                <a:latin typeface="Calibri"/>
                <a:cs typeface="Calibri"/>
              </a:rPr>
              <a:t>gehen </a:t>
            </a:r>
            <a:r>
              <a:rPr dirty="0" sz="1000" spc="90">
                <a:latin typeface="Calibri"/>
                <a:cs typeface="Calibri"/>
              </a:rPr>
              <a:t>lassen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100">
                <a:latin typeface="Calibri"/>
                <a:cs typeface="Calibri"/>
              </a:rPr>
              <a:t>Schüssel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95">
                <a:latin typeface="Calibri"/>
                <a:cs typeface="Calibri"/>
              </a:rPr>
              <a:t>einem </a:t>
            </a:r>
            <a:r>
              <a:rPr dirty="0" sz="1000" spc="100">
                <a:latin typeface="Calibri"/>
                <a:cs typeface="Calibri"/>
              </a:rPr>
              <a:t>feuchten </a:t>
            </a:r>
            <a:r>
              <a:rPr dirty="0" sz="1000" spc="90">
                <a:latin typeface="Calibri"/>
                <a:cs typeface="Calibri"/>
              </a:rPr>
              <a:t>Geschirrtuch  </a:t>
            </a:r>
            <a:r>
              <a:rPr dirty="0" sz="1000" spc="85">
                <a:latin typeface="Calibri"/>
                <a:cs typeface="Calibri"/>
              </a:rPr>
              <a:t>bedecken.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100">
                <a:latin typeface="Calibri"/>
                <a:cs typeface="Calibri"/>
              </a:rPr>
              <a:t>Pfanne </a:t>
            </a:r>
            <a:r>
              <a:rPr dirty="0" sz="1000" spc="90">
                <a:latin typeface="Calibri"/>
                <a:cs typeface="Calibri"/>
              </a:rPr>
              <a:t>einfetten </a:t>
            </a:r>
            <a:r>
              <a:rPr dirty="0" sz="1000" spc="105">
                <a:latin typeface="Calibri"/>
                <a:cs typeface="Calibri"/>
              </a:rPr>
              <a:t>und auf </a:t>
            </a:r>
            <a:r>
              <a:rPr dirty="0" sz="1000" spc="80">
                <a:latin typeface="Calibri"/>
                <a:cs typeface="Calibri"/>
              </a:rPr>
              <a:t>Mittlerer </a:t>
            </a:r>
            <a:r>
              <a:rPr dirty="0" sz="1000" spc="85">
                <a:latin typeface="Calibri"/>
                <a:cs typeface="Calibri"/>
              </a:rPr>
              <a:t>Hitze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125">
                <a:latin typeface="Calibri"/>
                <a:cs typeface="Calibri"/>
              </a:rPr>
              <a:t>Naan-  </a:t>
            </a:r>
            <a:r>
              <a:rPr dirty="0" sz="1000" spc="95">
                <a:latin typeface="Calibri"/>
                <a:cs typeface="Calibri"/>
              </a:rPr>
              <a:t>Brote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ausbacken.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Wahlweise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kann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Knoblauch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  </a:t>
            </a:r>
            <a:r>
              <a:rPr dirty="0" sz="1000" spc="90">
                <a:latin typeface="Calibri"/>
                <a:cs typeface="Calibri"/>
              </a:rPr>
              <a:t>frischen </a:t>
            </a:r>
            <a:r>
              <a:rPr dirty="0" sz="1000" spc="95">
                <a:latin typeface="Calibri"/>
                <a:cs typeface="Calibri"/>
              </a:rPr>
              <a:t>Kräutern </a:t>
            </a:r>
            <a:r>
              <a:rPr dirty="0" sz="1000" spc="100">
                <a:latin typeface="Calibri"/>
                <a:cs typeface="Calibri"/>
              </a:rPr>
              <a:t>vermengt </a:t>
            </a:r>
            <a:r>
              <a:rPr dirty="0" sz="1000" spc="105">
                <a:latin typeface="Calibri"/>
                <a:cs typeface="Calibri"/>
              </a:rPr>
              <a:t>werden und </a:t>
            </a:r>
            <a:r>
              <a:rPr dirty="0" sz="1000" spc="90">
                <a:latin typeface="Calibri"/>
                <a:cs typeface="Calibri"/>
              </a:rPr>
              <a:t>beim </a:t>
            </a:r>
            <a:r>
              <a:rPr dirty="0" sz="1000" spc="100">
                <a:latin typeface="Calibri"/>
                <a:cs typeface="Calibri"/>
              </a:rPr>
              <a:t>Anbraten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hinzugefügt  </a:t>
            </a:r>
            <a:r>
              <a:rPr dirty="0" sz="1000" spc="90">
                <a:latin typeface="Calibri"/>
                <a:cs typeface="Calibri"/>
              </a:rPr>
              <a:t>werden.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So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entsteht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leckeres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Knoblauch-Naan-Brot.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70949" y="950773"/>
            <a:ext cx="1605974" cy="1551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468492" y="889761"/>
            <a:ext cx="162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5">
                <a:solidFill>
                  <a:srgbClr val="A6B727"/>
                </a:solidFill>
                <a:latin typeface="Calibri"/>
                <a:cs typeface="Calibri"/>
              </a:rPr>
              <a:t>Tomatencremesuppe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83317" y="1303998"/>
            <a:ext cx="1841845" cy="1452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468492" y="1264666"/>
            <a:ext cx="18719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4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Personen):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02549" y="1700445"/>
            <a:ext cx="82037" cy="227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35843" y="1643816"/>
            <a:ext cx="1273678" cy="1406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02549" y="1909233"/>
            <a:ext cx="82037" cy="227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44540" y="1775460"/>
            <a:ext cx="2509266" cy="3040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20511" y="1985784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44540" y="1984248"/>
            <a:ext cx="1285493" cy="3040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620511" y="2194572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44540" y="2193036"/>
            <a:ext cx="916686" cy="30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20511" y="2403360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44540" y="2401824"/>
            <a:ext cx="930402" cy="3040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620511" y="2612148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844540" y="2610612"/>
            <a:ext cx="1428750" cy="3040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620511" y="2819412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44540" y="2817876"/>
            <a:ext cx="1442465" cy="3040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20511" y="3028200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44540" y="3026664"/>
            <a:ext cx="1547621" cy="30403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20511" y="3236988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44540" y="3235452"/>
            <a:ext cx="1386078" cy="3040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20511" y="3445776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44540" y="3444240"/>
            <a:ext cx="1942338" cy="3040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620511" y="3654564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44540" y="3653028"/>
            <a:ext cx="1303782" cy="30403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20511" y="3863352"/>
            <a:ext cx="246113" cy="291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844540" y="3861816"/>
            <a:ext cx="3190493" cy="3040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697092" y="1542948"/>
            <a:ext cx="3195320" cy="252984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20">
                <a:latin typeface="Calibri"/>
                <a:cs typeface="Calibri"/>
              </a:rPr>
              <a:t>2kg </a:t>
            </a: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 spc="-12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Tomaten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Dose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geschälte/gehackte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Tomaten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2 </a:t>
            </a:r>
            <a:r>
              <a:rPr dirty="0" sz="1000" spc="105">
                <a:latin typeface="Calibri"/>
                <a:cs typeface="Calibri"/>
              </a:rPr>
              <a:t>Tassen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Wasser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6</a:t>
            </a:r>
            <a:r>
              <a:rPr dirty="0" sz="1000" spc="-7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Karotten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3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Zwiebeln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3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EL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5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Zehen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Knoblauch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10">
                <a:latin typeface="Calibri"/>
                <a:cs typeface="Calibri"/>
              </a:rPr>
              <a:t>200ml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Sahne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20">
                <a:latin typeface="Calibri"/>
                <a:cs typeface="Calibri"/>
              </a:rPr>
              <a:t>1TL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Tomatenmark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80">
                <a:latin typeface="Calibri"/>
                <a:cs typeface="Calibri"/>
              </a:rPr>
              <a:t>Salz, </a:t>
            </a:r>
            <a:r>
              <a:rPr dirty="0" sz="1000" spc="85">
                <a:latin typeface="Calibri"/>
                <a:cs typeface="Calibri"/>
              </a:rPr>
              <a:t>Pfeffer,</a:t>
            </a:r>
            <a:r>
              <a:rPr dirty="0" sz="1000" spc="-8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Gemüsebrühe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Petersilie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Creme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Vega,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Croutons,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Kräuter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Topic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478582" y="4272715"/>
            <a:ext cx="807492" cy="14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468492" y="4229480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78703" y="4607996"/>
            <a:ext cx="4316903" cy="1406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387340" y="4736592"/>
            <a:ext cx="4523994" cy="30403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387340" y="4943855"/>
            <a:ext cx="4525518" cy="30403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87340" y="5151120"/>
            <a:ext cx="4525518" cy="30403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387340" y="5356860"/>
            <a:ext cx="4525518" cy="30403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87340" y="5564123"/>
            <a:ext cx="884682" cy="30403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468492" y="4510811"/>
            <a:ext cx="4338320" cy="12649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35600"/>
              </a:lnSpc>
              <a:spcBef>
                <a:spcPts val="90"/>
              </a:spcBef>
            </a:pPr>
            <a:r>
              <a:rPr dirty="0" sz="1000" spc="95">
                <a:latin typeface="Calibri"/>
                <a:cs typeface="Calibri"/>
              </a:rPr>
              <a:t>Sämtliches </a:t>
            </a:r>
            <a:r>
              <a:rPr dirty="0" sz="1000" spc="100">
                <a:latin typeface="Calibri"/>
                <a:cs typeface="Calibri"/>
              </a:rPr>
              <a:t>Gemüse </a:t>
            </a:r>
            <a:r>
              <a:rPr dirty="0" sz="1000" spc="90">
                <a:latin typeface="Calibri"/>
                <a:cs typeface="Calibri"/>
              </a:rPr>
              <a:t>kleinhacken </a:t>
            </a:r>
            <a:r>
              <a:rPr dirty="0" sz="1000" spc="105">
                <a:latin typeface="Calibri"/>
                <a:cs typeface="Calibri"/>
              </a:rPr>
              <a:t>und gemeinsam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100">
                <a:latin typeface="Calibri"/>
                <a:cs typeface="Calibri"/>
              </a:rPr>
              <a:t>veganer </a:t>
            </a:r>
            <a:r>
              <a:rPr dirty="0" sz="1000" spc="95">
                <a:latin typeface="Calibri"/>
                <a:cs typeface="Calibri"/>
              </a:rPr>
              <a:t>Butter  </a:t>
            </a:r>
            <a:r>
              <a:rPr dirty="0" sz="1000" spc="90">
                <a:latin typeface="Calibri"/>
                <a:cs typeface="Calibri"/>
              </a:rPr>
              <a:t>andünsten.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Mit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einem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Pürierstab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einer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feinen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Masse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pürieren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  </a:t>
            </a:r>
            <a:r>
              <a:rPr dirty="0" sz="1000" spc="90">
                <a:latin typeface="Calibri"/>
                <a:cs typeface="Calibri"/>
              </a:rPr>
              <a:t>anschließend Sahne, </a:t>
            </a:r>
            <a:r>
              <a:rPr dirty="0" sz="1000" spc="105">
                <a:latin typeface="Calibri"/>
                <a:cs typeface="Calibri"/>
              </a:rPr>
              <a:t>Wasser und </a:t>
            </a:r>
            <a:r>
              <a:rPr dirty="0" sz="1000" spc="100">
                <a:latin typeface="Calibri"/>
                <a:cs typeface="Calibri"/>
              </a:rPr>
              <a:t>Gewürze </a:t>
            </a:r>
            <a:r>
              <a:rPr dirty="0" sz="1000" spc="90">
                <a:latin typeface="Calibri"/>
                <a:cs typeface="Calibri"/>
              </a:rPr>
              <a:t>hinzufügen. </a:t>
            </a:r>
            <a:r>
              <a:rPr dirty="0" sz="1000" spc="75">
                <a:latin typeface="Calibri"/>
                <a:cs typeface="Calibri"/>
              </a:rPr>
              <a:t>Alles </a:t>
            </a:r>
            <a:r>
              <a:rPr dirty="0" sz="1000" spc="95">
                <a:latin typeface="Calibri"/>
                <a:cs typeface="Calibri"/>
              </a:rPr>
              <a:t>köcheln  </a:t>
            </a:r>
            <a:r>
              <a:rPr dirty="0" sz="1000" spc="80">
                <a:latin typeface="Calibri"/>
                <a:cs typeface="Calibri"/>
              </a:rPr>
              <a:t>lassen.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Zum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Schluss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Petersilie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kleinhacken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unterheben.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Du  </a:t>
            </a:r>
            <a:r>
              <a:rPr dirty="0" sz="1000" spc="105">
                <a:latin typeface="Calibri"/>
                <a:cs typeface="Calibri"/>
              </a:rPr>
              <a:t>kannst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Deine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Suppe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Creme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Vega,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frischen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Kräutern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Croutons  </a:t>
            </a:r>
            <a:r>
              <a:rPr dirty="0" sz="1000" spc="80">
                <a:latin typeface="Calibri"/>
                <a:cs typeface="Calibri"/>
              </a:rPr>
              <a:t>garnieren.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270" y="1276527"/>
            <a:ext cx="1473835" cy="980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44584" y="1276604"/>
            <a:ext cx="1038225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2940" y="899414"/>
            <a:ext cx="4425315" cy="299085"/>
          </a:xfrm>
          <a:prstGeom prst="rect">
            <a:avLst/>
          </a:prstGeom>
          <a:solidFill>
            <a:srgbClr val="EFF5CF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210">
                <a:latin typeface="Calibri"/>
                <a:cs typeface="Calibri"/>
              </a:rPr>
              <a:t>SNACKS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514" y="1299798"/>
            <a:ext cx="824740" cy="136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627" y="1252473"/>
            <a:ext cx="859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5">
                <a:solidFill>
                  <a:srgbClr val="A6B727"/>
                </a:solidFill>
                <a:latin typeface="Calibri"/>
                <a:cs typeface="Calibri"/>
              </a:rPr>
              <a:t>Bru</a:t>
            </a: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sc</a:t>
            </a:r>
            <a:r>
              <a:rPr dirty="0" sz="1200" spc="160">
                <a:solidFill>
                  <a:srgbClr val="A6B727"/>
                </a:solidFill>
                <a:latin typeface="Calibri"/>
                <a:cs typeface="Calibri"/>
              </a:rPr>
              <a:t>h</a:t>
            </a: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et</a:t>
            </a:r>
            <a:r>
              <a:rPr dirty="0" sz="1200" spc="90">
                <a:solidFill>
                  <a:srgbClr val="A6B727"/>
                </a:solidFill>
                <a:latin typeface="Calibri"/>
                <a:cs typeface="Calibri"/>
              </a:rPr>
              <a:t>t</a:t>
            </a:r>
            <a:r>
              <a:rPr dirty="0" sz="1200" spc="130">
                <a:solidFill>
                  <a:srgbClr val="A6B727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161" y="1669724"/>
            <a:ext cx="834808" cy="14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6627" y="1625854"/>
            <a:ext cx="863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benötigst: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1573" y="206163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9292" y="2005003"/>
            <a:ext cx="1030218" cy="113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1573" y="2270421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9175" y="2213792"/>
            <a:ext cx="655624" cy="113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1573" y="2479209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4796" y="2422580"/>
            <a:ext cx="761788" cy="1225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1573" y="2687997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79311" y="2631368"/>
            <a:ext cx="1126178" cy="113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1573" y="2896785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74542" y="2840156"/>
            <a:ext cx="500380" cy="1134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573" y="310557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4900" y="3048944"/>
            <a:ext cx="1771933" cy="140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227" y="1904577"/>
            <a:ext cx="2029460" cy="12782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Tomaten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95">
                <a:latin typeface="Calibri"/>
                <a:cs typeface="Calibri"/>
              </a:rPr>
              <a:t>Knoblauch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80">
                <a:latin typeface="Calibri"/>
                <a:cs typeface="Calibri"/>
              </a:rPr>
              <a:t>Salz,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Pfeffer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85">
                <a:latin typeface="Calibri"/>
                <a:cs typeface="Calibri"/>
              </a:rPr>
              <a:t>Frischer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Basilikum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70">
                <a:latin typeface="Calibri"/>
                <a:cs typeface="Calibri"/>
              </a:rPr>
              <a:t>Olivenöl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80">
                <a:latin typeface="Calibri"/>
                <a:cs typeface="Calibri"/>
              </a:rPr>
              <a:t>Weißbrot/Baguette/Ciabatta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606" y="3382700"/>
            <a:ext cx="807492" cy="1406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06627" y="3339211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7788" y="3716456"/>
            <a:ext cx="4301527" cy="1134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3217" y="3923720"/>
            <a:ext cx="4310670" cy="1134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2327" y="4130983"/>
            <a:ext cx="4309218" cy="1406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6363" y="4259579"/>
            <a:ext cx="4525518" cy="30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6363" y="4466844"/>
            <a:ext cx="4523994" cy="3040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6363" y="4674108"/>
            <a:ext cx="4525518" cy="3040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363" y="4879848"/>
            <a:ext cx="4525518" cy="3040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6363" y="5087111"/>
            <a:ext cx="4523994" cy="3040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6363" y="5294376"/>
            <a:ext cx="4523994" cy="3040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6363" y="5501640"/>
            <a:ext cx="992886" cy="3040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06627" y="3617930"/>
            <a:ext cx="4337050" cy="20948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5800"/>
              </a:lnSpc>
              <a:spcBef>
                <a:spcPts val="100"/>
              </a:spcBef>
            </a:pPr>
            <a:r>
              <a:rPr dirty="0" sz="1000" spc="95">
                <a:latin typeface="Calibri"/>
                <a:cs typeface="Calibri"/>
              </a:rPr>
              <a:t>Schneide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90">
                <a:latin typeface="Calibri"/>
                <a:cs typeface="Calibri"/>
              </a:rPr>
              <a:t>frischen </a:t>
            </a:r>
            <a:r>
              <a:rPr dirty="0" sz="1000" spc="105">
                <a:latin typeface="Calibri"/>
                <a:cs typeface="Calibri"/>
              </a:rPr>
              <a:t>Tomaten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95">
                <a:latin typeface="Calibri"/>
                <a:cs typeface="Calibri"/>
              </a:rPr>
              <a:t>sehr </a:t>
            </a:r>
            <a:r>
              <a:rPr dirty="0" sz="1000" spc="75">
                <a:latin typeface="Calibri"/>
                <a:cs typeface="Calibri"/>
              </a:rPr>
              <a:t>kleine </a:t>
            </a:r>
            <a:r>
              <a:rPr dirty="0" sz="1000" spc="105">
                <a:latin typeface="Calibri"/>
                <a:cs typeface="Calibri"/>
              </a:rPr>
              <a:t>Stücke und </a:t>
            </a:r>
            <a:r>
              <a:rPr dirty="0" sz="1000" spc="95">
                <a:latin typeface="Calibri"/>
                <a:cs typeface="Calibri"/>
              </a:rPr>
              <a:t>würfle den  </a:t>
            </a:r>
            <a:r>
              <a:rPr dirty="0" sz="1000" spc="90">
                <a:latin typeface="Calibri"/>
                <a:cs typeface="Calibri"/>
              </a:rPr>
              <a:t>frischen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Knoblauch.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Gib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alles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zusammen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würze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alles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und  </a:t>
            </a:r>
            <a:r>
              <a:rPr dirty="0" sz="1000" spc="80">
                <a:latin typeface="Calibri"/>
                <a:cs typeface="Calibri"/>
              </a:rPr>
              <a:t>Pfeffer. </a:t>
            </a:r>
            <a:r>
              <a:rPr dirty="0" sz="1000" spc="65">
                <a:latin typeface="Calibri"/>
                <a:cs typeface="Calibri"/>
              </a:rPr>
              <a:t>Gib </a:t>
            </a:r>
            <a:r>
              <a:rPr dirty="0" sz="1000" spc="95">
                <a:latin typeface="Calibri"/>
                <a:cs typeface="Calibri"/>
              </a:rPr>
              <a:t>anschließend </a:t>
            </a:r>
            <a:r>
              <a:rPr dirty="0" sz="1000" spc="85">
                <a:latin typeface="Calibri"/>
                <a:cs typeface="Calibri"/>
              </a:rPr>
              <a:t>frischen, </a:t>
            </a:r>
            <a:r>
              <a:rPr dirty="0" sz="1000" spc="95">
                <a:latin typeface="Calibri"/>
                <a:cs typeface="Calibri"/>
              </a:rPr>
              <a:t>kleingehackten </a:t>
            </a:r>
            <a:r>
              <a:rPr dirty="0" sz="1000" spc="90">
                <a:latin typeface="Calibri"/>
                <a:cs typeface="Calibri"/>
              </a:rPr>
              <a:t>Basilikum </a:t>
            </a:r>
            <a:r>
              <a:rPr dirty="0" sz="1000" spc="100">
                <a:latin typeface="Calibri"/>
                <a:cs typeface="Calibri"/>
              </a:rPr>
              <a:t>sowie  </a:t>
            </a:r>
            <a:r>
              <a:rPr dirty="0" sz="1000" spc="70">
                <a:latin typeface="Calibri"/>
                <a:cs typeface="Calibri"/>
              </a:rPr>
              <a:t>Olivenöl </a:t>
            </a:r>
            <a:r>
              <a:rPr dirty="0" sz="1000" spc="90">
                <a:latin typeface="Calibri"/>
                <a:cs typeface="Calibri"/>
              </a:rPr>
              <a:t>dazu. </a:t>
            </a:r>
            <a:r>
              <a:rPr dirty="0" sz="1000" spc="75">
                <a:latin typeface="Calibri"/>
                <a:cs typeface="Calibri"/>
              </a:rPr>
              <a:t>Alles </a:t>
            </a:r>
            <a:r>
              <a:rPr dirty="0" sz="1000" spc="105">
                <a:latin typeface="Calibri"/>
                <a:cs typeface="Calibri"/>
              </a:rPr>
              <a:t>vermengen und </a:t>
            </a:r>
            <a:r>
              <a:rPr dirty="0" sz="1000" spc="114">
                <a:latin typeface="Calibri"/>
                <a:cs typeface="Calibri"/>
              </a:rPr>
              <a:t>etwas </a:t>
            </a:r>
            <a:r>
              <a:rPr dirty="0" sz="1000" spc="100">
                <a:latin typeface="Calibri"/>
                <a:cs typeface="Calibri"/>
              </a:rPr>
              <a:t>stechen </a:t>
            </a:r>
            <a:r>
              <a:rPr dirty="0" sz="1000" spc="80">
                <a:latin typeface="Calibri"/>
                <a:cs typeface="Calibri"/>
              </a:rPr>
              <a:t>lassen. </a:t>
            </a:r>
            <a:r>
              <a:rPr dirty="0" sz="1000" spc="75">
                <a:latin typeface="Calibri"/>
                <a:cs typeface="Calibri"/>
              </a:rPr>
              <a:t>Vorsicht:  </a:t>
            </a:r>
            <a:r>
              <a:rPr dirty="0" sz="1000" spc="105">
                <a:latin typeface="Calibri"/>
                <a:cs typeface="Calibri"/>
              </a:rPr>
              <a:t>Wenn </a:t>
            </a:r>
            <a:r>
              <a:rPr dirty="0" sz="1000" spc="100">
                <a:latin typeface="Calibri"/>
                <a:cs typeface="Calibri"/>
              </a:rPr>
              <a:t>du </a:t>
            </a:r>
            <a:r>
              <a:rPr dirty="0" sz="1000" spc="75">
                <a:latin typeface="Calibri"/>
                <a:cs typeface="Calibri"/>
              </a:rPr>
              <a:t>alles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0">
                <a:latin typeface="Calibri"/>
                <a:cs typeface="Calibri"/>
              </a:rPr>
              <a:t>offenen </a:t>
            </a:r>
            <a:r>
              <a:rPr dirty="0" sz="1000" spc="105">
                <a:latin typeface="Calibri"/>
                <a:cs typeface="Calibri"/>
              </a:rPr>
              <a:t>Schüssel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95">
                <a:latin typeface="Calibri"/>
                <a:cs typeface="Calibri"/>
              </a:rPr>
              <a:t>den </a:t>
            </a:r>
            <a:r>
              <a:rPr dirty="0" sz="1000" spc="100">
                <a:latin typeface="Calibri"/>
                <a:cs typeface="Calibri"/>
              </a:rPr>
              <a:t>Kühlschrank </a:t>
            </a:r>
            <a:r>
              <a:rPr dirty="0" sz="1000" spc="70">
                <a:latin typeface="Calibri"/>
                <a:cs typeface="Calibri"/>
              </a:rPr>
              <a:t>stellst,  </a:t>
            </a:r>
            <a:r>
              <a:rPr dirty="0" sz="1000" spc="105">
                <a:latin typeface="Calibri"/>
                <a:cs typeface="Calibri"/>
              </a:rPr>
              <a:t>werden</a:t>
            </a:r>
            <a:r>
              <a:rPr dirty="0" sz="1000" spc="434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95">
                <a:latin typeface="Calibri"/>
                <a:cs typeface="Calibri"/>
              </a:rPr>
              <a:t>meisten </a:t>
            </a:r>
            <a:r>
              <a:rPr dirty="0" sz="1000" spc="100">
                <a:latin typeface="Calibri"/>
                <a:cs typeface="Calibri"/>
              </a:rPr>
              <a:t>offenen </a:t>
            </a:r>
            <a:r>
              <a:rPr dirty="0" sz="1000" spc="95">
                <a:latin typeface="Calibri"/>
                <a:cs typeface="Calibri"/>
              </a:rPr>
              <a:t>Lebensmittel </a:t>
            </a:r>
            <a:r>
              <a:rPr dirty="0" sz="1000" spc="85">
                <a:latin typeface="Calibri"/>
                <a:cs typeface="Calibri"/>
              </a:rPr>
              <a:t>im </a:t>
            </a:r>
            <a:r>
              <a:rPr dirty="0" sz="1000" spc="100">
                <a:latin typeface="Calibri"/>
                <a:cs typeface="Calibri"/>
              </a:rPr>
              <a:t>Kühlschrank  </a:t>
            </a:r>
            <a:r>
              <a:rPr dirty="0" sz="1000" spc="90">
                <a:latin typeface="Calibri"/>
                <a:cs typeface="Calibri"/>
              </a:rPr>
              <a:t>anschließend </a:t>
            </a:r>
            <a:r>
              <a:rPr dirty="0" sz="1000" spc="105">
                <a:latin typeface="Calibri"/>
                <a:cs typeface="Calibri"/>
              </a:rPr>
              <a:t>nach </a:t>
            </a:r>
            <a:r>
              <a:rPr dirty="0" sz="1000" spc="100">
                <a:latin typeface="Calibri"/>
                <a:cs typeface="Calibri"/>
              </a:rPr>
              <a:t>Knoblauch </a:t>
            </a:r>
            <a:r>
              <a:rPr dirty="0" sz="1000" spc="95">
                <a:latin typeface="Calibri"/>
                <a:cs typeface="Calibri"/>
              </a:rPr>
              <a:t>schmecken. </a:t>
            </a:r>
            <a:r>
              <a:rPr dirty="0" sz="1000" spc="100">
                <a:latin typeface="Calibri"/>
                <a:cs typeface="Calibri"/>
              </a:rPr>
              <a:t>Decke </a:t>
            </a:r>
            <a:r>
              <a:rPr dirty="0" sz="1000" spc="95">
                <a:latin typeface="Calibri"/>
                <a:cs typeface="Calibri"/>
              </a:rPr>
              <a:t>deshalb </a:t>
            </a:r>
            <a:r>
              <a:rPr dirty="0" sz="1000" spc="100">
                <a:latin typeface="Calibri"/>
                <a:cs typeface="Calibri"/>
              </a:rPr>
              <a:t>besser </a:t>
            </a:r>
            <a:r>
              <a:rPr dirty="0" sz="1000" spc="75">
                <a:latin typeface="Calibri"/>
                <a:cs typeface="Calibri"/>
              </a:rPr>
              <a:t>die  </a:t>
            </a:r>
            <a:r>
              <a:rPr dirty="0" sz="1000" spc="100">
                <a:latin typeface="Calibri"/>
                <a:cs typeface="Calibri"/>
              </a:rPr>
              <a:t>Schüssel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ab.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Röste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das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Weißbrot/Baguette/Ciabatta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Olivenöl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an.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Gib 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90">
                <a:latin typeface="Calibri"/>
                <a:cs typeface="Calibri"/>
              </a:rPr>
              <a:t>frischen </a:t>
            </a:r>
            <a:r>
              <a:rPr dirty="0" sz="1000" spc="110">
                <a:latin typeface="Calibri"/>
                <a:cs typeface="Calibri"/>
              </a:rPr>
              <a:t>Zutaten auf </a:t>
            </a:r>
            <a:r>
              <a:rPr dirty="0" sz="1000" spc="105">
                <a:latin typeface="Calibri"/>
                <a:cs typeface="Calibri"/>
              </a:rPr>
              <a:t>das </a:t>
            </a:r>
            <a:r>
              <a:rPr dirty="0" sz="1000" spc="90">
                <a:latin typeface="Calibri"/>
                <a:cs typeface="Calibri"/>
              </a:rPr>
              <a:t>frisch </a:t>
            </a:r>
            <a:r>
              <a:rPr dirty="0" sz="1000" spc="95">
                <a:latin typeface="Calibri"/>
                <a:cs typeface="Calibri"/>
              </a:rPr>
              <a:t>geröstete </a:t>
            </a:r>
            <a:r>
              <a:rPr dirty="0" sz="1000" spc="100">
                <a:latin typeface="Calibri"/>
                <a:cs typeface="Calibri"/>
              </a:rPr>
              <a:t>Brot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0">
                <a:latin typeface="Calibri"/>
                <a:cs typeface="Calibri"/>
              </a:rPr>
              <a:t>lass </a:t>
            </a:r>
            <a:r>
              <a:rPr dirty="0" sz="1000" spc="105">
                <a:latin typeface="Calibri"/>
                <a:cs typeface="Calibri"/>
              </a:rPr>
              <a:t>es </a:t>
            </a:r>
            <a:r>
              <a:rPr dirty="0" sz="1000" spc="65">
                <a:latin typeface="Calibri"/>
                <a:cs typeface="Calibri"/>
              </a:rPr>
              <a:t>dir  </a:t>
            </a:r>
            <a:r>
              <a:rPr dirty="0" sz="1000" spc="95">
                <a:latin typeface="Calibri"/>
                <a:cs typeface="Calibri"/>
              </a:rPr>
              <a:t>schmecken!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24804" y="899414"/>
            <a:ext cx="4425315" cy="299085"/>
          </a:xfrm>
          <a:prstGeom prst="rect">
            <a:avLst/>
          </a:prstGeom>
          <a:solidFill>
            <a:srgbClr val="EFF5CF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90">
                <a:latin typeface="Calibri"/>
                <a:cs typeface="Calibri"/>
              </a:rPr>
              <a:t>GEBÄCK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84615" y="1304360"/>
            <a:ext cx="702480" cy="1323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468492" y="1252473"/>
            <a:ext cx="730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Brownies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83230" y="1665186"/>
            <a:ext cx="1607296" cy="145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468492" y="1625854"/>
            <a:ext cx="1635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8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Stück):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02549" y="2061633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35798" y="2005003"/>
            <a:ext cx="1660898" cy="1406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702549" y="2270421"/>
            <a:ext cx="82037" cy="2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44540" y="2136648"/>
            <a:ext cx="1416558" cy="3040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620511" y="2346972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44540" y="2345436"/>
            <a:ext cx="1485138" cy="3040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620511" y="2555760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44540" y="2554224"/>
            <a:ext cx="1029462" cy="30403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20511" y="2764548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44540" y="2763012"/>
            <a:ext cx="2157221" cy="3040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620511" y="2973336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44540" y="2971800"/>
            <a:ext cx="1369314" cy="3040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620511" y="3182124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844540" y="3180588"/>
            <a:ext cx="2064258" cy="3040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20511" y="3390912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44540" y="3389376"/>
            <a:ext cx="1201673" cy="3040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20511" y="3599700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844540" y="3598164"/>
            <a:ext cx="810006" cy="3040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20511" y="3808488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844540" y="3806952"/>
            <a:ext cx="3553206" cy="30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20511" y="4015752"/>
            <a:ext cx="246113" cy="2918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844540" y="4014216"/>
            <a:ext cx="2201417" cy="3040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697092" y="1904577"/>
            <a:ext cx="3558540" cy="23209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5">
                <a:latin typeface="Calibri"/>
                <a:cs typeface="Calibri"/>
              </a:rPr>
              <a:t>2EL </a:t>
            </a:r>
            <a:r>
              <a:rPr dirty="0" sz="1000" spc="100">
                <a:latin typeface="Calibri"/>
                <a:cs typeface="Calibri"/>
              </a:rPr>
              <a:t>gemahlene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Leinsamen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5">
                <a:latin typeface="Calibri"/>
                <a:cs typeface="Calibri"/>
              </a:rPr>
              <a:t>6EL </a:t>
            </a:r>
            <a:r>
              <a:rPr dirty="0" sz="1000" spc="90">
                <a:latin typeface="Calibri"/>
                <a:cs typeface="Calibri"/>
              </a:rPr>
              <a:t>heißes</a:t>
            </a:r>
            <a:r>
              <a:rPr dirty="0" sz="1000" spc="-14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Wasser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175g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-1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250g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20">
                <a:latin typeface="Calibri"/>
                <a:cs typeface="Calibri"/>
              </a:rPr>
              <a:t>1TL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Vanilleextrakt/Vanillemark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150g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Weizenmehl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25">
                <a:latin typeface="Calibri"/>
                <a:cs typeface="Calibri"/>
              </a:rPr>
              <a:t>75g </a:t>
            </a:r>
            <a:r>
              <a:rPr dirty="0" sz="1000" spc="105">
                <a:latin typeface="Calibri"/>
                <a:cs typeface="Calibri"/>
              </a:rPr>
              <a:t>ungesüßtes</a:t>
            </a:r>
            <a:r>
              <a:rPr dirty="0" sz="1000" spc="-13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Kakaopulver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20">
                <a:latin typeface="Calibri"/>
                <a:cs typeface="Calibri"/>
              </a:rPr>
              <a:t>1TL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Backpulver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50">
                <a:latin typeface="Calibri"/>
                <a:cs typeface="Calibri"/>
              </a:rPr>
              <a:t>½ </a:t>
            </a:r>
            <a:r>
              <a:rPr dirty="0" sz="1000" spc="114">
                <a:latin typeface="Calibri"/>
                <a:cs typeface="Calibri"/>
              </a:rPr>
              <a:t>TL</a:t>
            </a:r>
            <a:r>
              <a:rPr dirty="0" sz="1000" spc="-15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5">
                <a:latin typeface="Calibri"/>
                <a:cs typeface="Calibri"/>
              </a:rPr>
              <a:t>80ml </a:t>
            </a:r>
            <a:r>
              <a:rPr dirty="0" sz="1000" spc="90">
                <a:latin typeface="Calibri"/>
                <a:cs typeface="Calibri"/>
              </a:rPr>
              <a:t>Pflanzenmilch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(Mandel-/Hafer-/Soja-/Reismilch)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Vegane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Schoko-Drops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als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Topic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78582" y="4426639"/>
            <a:ext cx="807492" cy="1406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5468492" y="4383404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83303" y="4760396"/>
            <a:ext cx="4304648" cy="1134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478733" y="4967659"/>
            <a:ext cx="4318357" cy="1406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87340" y="5096255"/>
            <a:ext cx="4525518" cy="30403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387340" y="5303520"/>
            <a:ext cx="4525518" cy="3040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87340" y="5510784"/>
            <a:ext cx="4525518" cy="3040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387340" y="5716523"/>
            <a:ext cx="4523994" cy="30403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387340" y="5923788"/>
            <a:ext cx="4525518" cy="3040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387340" y="6131052"/>
            <a:ext cx="4525518" cy="3040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387340" y="6338316"/>
            <a:ext cx="2887217" cy="30403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5468492" y="4661687"/>
            <a:ext cx="4337050" cy="18884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5800"/>
              </a:lnSpc>
              <a:spcBef>
                <a:spcPts val="100"/>
              </a:spcBef>
            </a:pP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105">
                <a:latin typeface="Calibri"/>
                <a:cs typeface="Calibri"/>
              </a:rPr>
              <a:t>Leinsamen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135">
                <a:latin typeface="Calibri"/>
                <a:cs typeface="Calibri"/>
              </a:rPr>
              <a:t>6EL </a:t>
            </a:r>
            <a:r>
              <a:rPr dirty="0" sz="1000" spc="95">
                <a:latin typeface="Calibri"/>
                <a:cs typeface="Calibri"/>
              </a:rPr>
              <a:t>heißem </a:t>
            </a:r>
            <a:r>
              <a:rPr dirty="0" sz="1000" spc="105">
                <a:latin typeface="Calibri"/>
                <a:cs typeface="Calibri"/>
              </a:rPr>
              <a:t>Wasser </a:t>
            </a:r>
            <a:r>
              <a:rPr dirty="0" sz="1000" spc="95">
                <a:latin typeface="Calibri"/>
                <a:cs typeface="Calibri"/>
              </a:rPr>
              <a:t>verrühren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70">
                <a:latin typeface="Calibri"/>
                <a:cs typeface="Calibri"/>
              </a:rPr>
              <a:t>ca. </a:t>
            </a:r>
            <a:r>
              <a:rPr dirty="0" sz="1000" spc="130">
                <a:latin typeface="Calibri"/>
                <a:cs typeface="Calibri"/>
              </a:rPr>
              <a:t>5 </a:t>
            </a:r>
            <a:r>
              <a:rPr dirty="0" sz="1000" spc="95">
                <a:latin typeface="Calibri"/>
                <a:cs typeface="Calibri"/>
              </a:rPr>
              <a:t>Minuten  </a:t>
            </a:r>
            <a:r>
              <a:rPr dirty="0" sz="1000" spc="75">
                <a:latin typeface="Calibri"/>
                <a:cs typeface="Calibri"/>
              </a:rPr>
              <a:t>quellen </a:t>
            </a:r>
            <a:r>
              <a:rPr dirty="0" sz="1000" spc="80">
                <a:latin typeface="Calibri"/>
                <a:cs typeface="Calibri"/>
              </a:rPr>
              <a:t>lassen. Eine </a:t>
            </a:r>
            <a:r>
              <a:rPr dirty="0" sz="1000" spc="110">
                <a:latin typeface="Calibri"/>
                <a:cs typeface="Calibri"/>
              </a:rPr>
              <a:t>Brownie-Backform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95">
                <a:latin typeface="Calibri"/>
                <a:cs typeface="Calibri"/>
              </a:rPr>
              <a:t>Butter </a:t>
            </a:r>
            <a:r>
              <a:rPr dirty="0" sz="1000" spc="85">
                <a:latin typeface="Calibri"/>
                <a:cs typeface="Calibri"/>
              </a:rPr>
              <a:t>einfetten </a:t>
            </a:r>
            <a:r>
              <a:rPr dirty="0" sz="1000" spc="90">
                <a:latin typeface="Calibri"/>
                <a:cs typeface="Calibri"/>
              </a:rPr>
              <a:t>oder  </a:t>
            </a:r>
            <a:r>
              <a:rPr dirty="0" sz="1000" spc="95">
                <a:latin typeface="Calibri"/>
                <a:cs typeface="Calibri"/>
              </a:rPr>
              <a:t>Backpapier </a:t>
            </a:r>
            <a:r>
              <a:rPr dirty="0" sz="1000" spc="80">
                <a:latin typeface="Calibri"/>
                <a:cs typeface="Calibri"/>
              </a:rPr>
              <a:t>ausbreiten.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105">
                <a:latin typeface="Calibri"/>
                <a:cs typeface="Calibri"/>
              </a:rPr>
              <a:t>vegane </a:t>
            </a:r>
            <a:r>
              <a:rPr dirty="0" sz="1000" spc="95">
                <a:latin typeface="Calibri"/>
                <a:cs typeface="Calibri"/>
              </a:rPr>
              <a:t>Butter </a:t>
            </a:r>
            <a:r>
              <a:rPr dirty="0" sz="1000" spc="105">
                <a:latin typeface="Calibri"/>
                <a:cs typeface="Calibri"/>
              </a:rPr>
              <a:t>langsam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90">
                <a:latin typeface="Calibri"/>
                <a:cs typeface="Calibri"/>
              </a:rPr>
              <a:t>einem </a:t>
            </a:r>
            <a:r>
              <a:rPr dirty="0" sz="1000" spc="95">
                <a:latin typeface="Calibri"/>
                <a:cs typeface="Calibri"/>
              </a:rPr>
              <a:t>Topf  </a:t>
            </a:r>
            <a:r>
              <a:rPr dirty="0" sz="1000" spc="90">
                <a:latin typeface="Calibri"/>
                <a:cs typeface="Calibri"/>
              </a:rPr>
              <a:t>erhitzen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Zucker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Vanille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hinzufügen.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Mehl,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Kakao,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Backpulver  </a:t>
            </a:r>
            <a:r>
              <a:rPr dirty="0" sz="1000" spc="105">
                <a:latin typeface="Calibri"/>
                <a:cs typeface="Calibri"/>
              </a:rPr>
              <a:t>und Salz vermengen </a:t>
            </a:r>
            <a:r>
              <a:rPr dirty="0" sz="1000" spc="110">
                <a:latin typeface="Calibri"/>
                <a:cs typeface="Calibri"/>
              </a:rPr>
              <a:t>und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85">
                <a:latin typeface="Calibri"/>
                <a:cs typeface="Calibri"/>
              </a:rPr>
              <a:t>Butter, </a:t>
            </a:r>
            <a:r>
              <a:rPr dirty="0" sz="1000" spc="90">
                <a:latin typeface="Calibri"/>
                <a:cs typeface="Calibri"/>
              </a:rPr>
              <a:t>Pflanzenmilch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85">
                <a:latin typeface="Calibri"/>
                <a:cs typeface="Calibri"/>
              </a:rPr>
              <a:t>gequollene  </a:t>
            </a:r>
            <a:r>
              <a:rPr dirty="0" sz="1000" spc="105">
                <a:latin typeface="Calibri"/>
                <a:cs typeface="Calibri"/>
              </a:rPr>
              <a:t>Leinsamen </a:t>
            </a:r>
            <a:r>
              <a:rPr dirty="0" sz="1000" spc="90">
                <a:latin typeface="Calibri"/>
                <a:cs typeface="Calibri"/>
              </a:rPr>
              <a:t>hinzufügen.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85">
                <a:latin typeface="Calibri"/>
                <a:cs typeface="Calibri"/>
              </a:rPr>
              <a:t>Hälfte der </a:t>
            </a:r>
            <a:r>
              <a:rPr dirty="0" sz="1000" spc="105">
                <a:latin typeface="Calibri"/>
                <a:cs typeface="Calibri"/>
              </a:rPr>
              <a:t>Schokodrops </a:t>
            </a:r>
            <a:r>
              <a:rPr dirty="0" sz="1000" spc="90">
                <a:latin typeface="Calibri"/>
                <a:cs typeface="Calibri"/>
              </a:rPr>
              <a:t>unterrühren </a:t>
            </a:r>
            <a:r>
              <a:rPr dirty="0" sz="1000" spc="105">
                <a:latin typeface="Calibri"/>
                <a:cs typeface="Calibri"/>
              </a:rPr>
              <a:t>und  </a:t>
            </a:r>
            <a:r>
              <a:rPr dirty="0" sz="1000" spc="75">
                <a:latin typeface="Calibri"/>
                <a:cs typeface="Calibri"/>
              </a:rPr>
              <a:t>alles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85">
                <a:latin typeface="Calibri"/>
                <a:cs typeface="Calibri"/>
              </a:rPr>
              <a:t>der </a:t>
            </a:r>
            <a:r>
              <a:rPr dirty="0" sz="1000" spc="110">
                <a:latin typeface="Calibri"/>
                <a:cs typeface="Calibri"/>
              </a:rPr>
              <a:t>Form </a:t>
            </a:r>
            <a:r>
              <a:rPr dirty="0" sz="1000" spc="70">
                <a:latin typeface="Calibri"/>
                <a:cs typeface="Calibri"/>
              </a:rPr>
              <a:t>verteilen. </a:t>
            </a:r>
            <a:r>
              <a:rPr dirty="0" sz="1000" spc="75">
                <a:latin typeface="Calibri"/>
                <a:cs typeface="Calibri"/>
              </a:rPr>
              <a:t>Die </a:t>
            </a:r>
            <a:r>
              <a:rPr dirty="0" sz="1000" spc="80">
                <a:latin typeface="Calibri"/>
                <a:cs typeface="Calibri"/>
              </a:rPr>
              <a:t>restlichen </a:t>
            </a:r>
            <a:r>
              <a:rPr dirty="0" sz="1000" spc="105">
                <a:latin typeface="Calibri"/>
                <a:cs typeface="Calibri"/>
              </a:rPr>
              <a:t>Drops </a:t>
            </a:r>
            <a:r>
              <a:rPr dirty="0" sz="1000" spc="90">
                <a:latin typeface="Calibri"/>
                <a:cs typeface="Calibri"/>
              </a:rPr>
              <a:t>darüberstreuen.  </a:t>
            </a:r>
            <a:r>
              <a:rPr dirty="0" sz="1000" spc="100">
                <a:latin typeface="Calibri"/>
                <a:cs typeface="Calibri"/>
              </a:rPr>
              <a:t>Brownies </a:t>
            </a:r>
            <a:r>
              <a:rPr dirty="0" sz="1000" spc="70">
                <a:latin typeface="Calibri"/>
                <a:cs typeface="Calibri"/>
              </a:rPr>
              <a:t>ca. </a:t>
            </a:r>
            <a:r>
              <a:rPr dirty="0" sz="1000" spc="135">
                <a:latin typeface="Calibri"/>
                <a:cs typeface="Calibri"/>
              </a:rPr>
              <a:t>30 </a:t>
            </a:r>
            <a:r>
              <a:rPr dirty="0" sz="1000" spc="95">
                <a:latin typeface="Calibri"/>
                <a:cs typeface="Calibri"/>
              </a:rPr>
              <a:t>Minuten </a:t>
            </a:r>
            <a:r>
              <a:rPr dirty="0" sz="1000" spc="75">
                <a:latin typeface="Calibri"/>
                <a:cs typeface="Calibri"/>
              </a:rPr>
              <a:t>bei </a:t>
            </a:r>
            <a:r>
              <a:rPr dirty="0" sz="1000" spc="130">
                <a:latin typeface="Calibri"/>
                <a:cs typeface="Calibri"/>
              </a:rPr>
              <a:t>175 </a:t>
            </a:r>
            <a:r>
              <a:rPr dirty="0" sz="1000" spc="85">
                <a:latin typeface="Calibri"/>
                <a:cs typeface="Calibri"/>
              </a:rPr>
              <a:t>Grad </a:t>
            </a:r>
            <a:r>
              <a:rPr dirty="0" sz="1000" spc="65">
                <a:latin typeface="Calibri"/>
                <a:cs typeface="Calibri"/>
              </a:rPr>
              <a:t>(Ober-/Unterhitze) </a:t>
            </a:r>
            <a:r>
              <a:rPr dirty="0" sz="1000" spc="90">
                <a:latin typeface="Calibri"/>
                <a:cs typeface="Calibri"/>
              </a:rPr>
              <a:t>backen.  </a:t>
            </a:r>
            <a:r>
              <a:rPr dirty="0" sz="1000" spc="80">
                <a:latin typeface="Calibri"/>
                <a:cs typeface="Calibri"/>
              </a:rPr>
              <a:t>Vollständig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abkühlen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lassen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genießen.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7145" y="1171549"/>
            <a:ext cx="1203960" cy="801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4582" y="937086"/>
            <a:ext cx="1980980" cy="168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6627" y="889761"/>
            <a:ext cx="2007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0">
                <a:solidFill>
                  <a:srgbClr val="A6B727"/>
                </a:solidFill>
                <a:latin typeface="Calibri"/>
                <a:cs typeface="Calibri"/>
              </a:rPr>
              <a:t>Apfelkuchen </a:t>
            </a:r>
            <a:r>
              <a:rPr dirty="0" sz="1200" spc="110">
                <a:solidFill>
                  <a:srgbClr val="A6B727"/>
                </a:solidFill>
                <a:latin typeface="Calibri"/>
                <a:cs typeface="Calibri"/>
              </a:rPr>
              <a:t>mit</a:t>
            </a:r>
            <a:r>
              <a:rPr dirty="0" sz="1200" spc="-180">
                <a:solidFill>
                  <a:srgbClr val="A6B727"/>
                </a:solidFill>
                <a:latin typeface="Calibri"/>
                <a:cs typeface="Calibri"/>
              </a:rPr>
              <a:t> </a:t>
            </a:r>
            <a:r>
              <a:rPr dirty="0" sz="1200" spc="114">
                <a:solidFill>
                  <a:srgbClr val="A6B727"/>
                </a:solidFill>
                <a:latin typeface="Calibri"/>
                <a:cs typeface="Calibri"/>
              </a:rPr>
              <a:t>Streuseln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345" y="1303998"/>
            <a:ext cx="2235004" cy="14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627" y="1264666"/>
            <a:ext cx="22644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benötigst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(für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28cm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Springform):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1573" y="1700445"/>
            <a:ext cx="82037" cy="22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9335" y="1643816"/>
            <a:ext cx="656722" cy="140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1573" y="1909233"/>
            <a:ext cx="82037" cy="22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3563" y="1775460"/>
            <a:ext cx="1408938" cy="304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9536" y="1985784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3563" y="1984248"/>
            <a:ext cx="835913" cy="304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9536" y="2194572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83563" y="2193036"/>
            <a:ext cx="1959102" cy="304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9536" y="2403360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3563" y="2401824"/>
            <a:ext cx="3633978" cy="3040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9536" y="2612148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3563" y="2610612"/>
            <a:ext cx="1108710" cy="304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9536" y="2819412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3563" y="2817876"/>
            <a:ext cx="3120390" cy="304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9536" y="3028200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83563" y="3026664"/>
            <a:ext cx="1911858" cy="3040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9536" y="3236988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83563" y="3235452"/>
            <a:ext cx="1651254" cy="3040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9536" y="3445776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83563" y="3444240"/>
            <a:ext cx="1477518" cy="3040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59536" y="3654564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83563" y="3653028"/>
            <a:ext cx="954786" cy="30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9536" y="3863352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83563" y="3861816"/>
            <a:ext cx="1408938" cy="3040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9536" y="4072140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3563" y="4070604"/>
            <a:ext cx="1253489" cy="3040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9536" y="4280928"/>
            <a:ext cx="246113" cy="291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563" y="4279392"/>
            <a:ext cx="2082545" cy="3040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35227" y="1542948"/>
            <a:ext cx="3639185" cy="29476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550g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Mehl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5">
                <a:latin typeface="Calibri"/>
                <a:cs typeface="Calibri"/>
              </a:rPr>
              <a:t>75g </a:t>
            </a:r>
            <a:r>
              <a:rPr dirty="0" sz="1000" spc="95">
                <a:latin typeface="Calibri"/>
                <a:cs typeface="Calibri"/>
              </a:rPr>
              <a:t>weißer</a:t>
            </a:r>
            <a:r>
              <a:rPr dirty="0" sz="1000" spc="-1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80">
                <a:latin typeface="Calibri"/>
                <a:cs typeface="Calibri"/>
              </a:rPr>
              <a:t>Prise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5">
                <a:latin typeface="Calibri"/>
                <a:cs typeface="Calibri"/>
              </a:rPr>
              <a:t>150g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weiche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vegane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10">
                <a:latin typeface="Calibri"/>
                <a:cs typeface="Calibri"/>
              </a:rPr>
              <a:t>180ml </a:t>
            </a:r>
            <a:r>
              <a:rPr dirty="0" sz="1000" spc="90">
                <a:latin typeface="Calibri"/>
                <a:cs typeface="Calibri"/>
              </a:rPr>
              <a:t>Pflanzenmilch</a:t>
            </a:r>
            <a:r>
              <a:rPr dirty="0" sz="1000" spc="-13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(Mandel-/Hafer-/Soja-/Reismilch)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90">
                <a:latin typeface="Calibri"/>
                <a:cs typeface="Calibri"/>
              </a:rPr>
              <a:t>Würfel</a:t>
            </a:r>
            <a:r>
              <a:rPr dirty="0" sz="1000" spc="-14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Hefe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34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Päckchen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Vanillezucker/frisches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Vanillemark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0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35">
                <a:latin typeface="Calibri"/>
                <a:cs typeface="Calibri"/>
              </a:rPr>
              <a:t>2EL </a:t>
            </a:r>
            <a:r>
              <a:rPr dirty="0" sz="1000" spc="95">
                <a:latin typeface="Calibri"/>
                <a:cs typeface="Calibri"/>
              </a:rPr>
              <a:t>gemahlene</a:t>
            </a:r>
            <a:r>
              <a:rPr dirty="0" sz="1000" spc="-13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Leinsamen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45">
                <a:latin typeface="Calibri"/>
                <a:cs typeface="Calibri"/>
              </a:rPr>
              <a:t>4-6EL </a:t>
            </a:r>
            <a:r>
              <a:rPr dirty="0" sz="1000" spc="114">
                <a:latin typeface="Calibri"/>
                <a:cs typeface="Calibri"/>
              </a:rPr>
              <a:t>warmes</a:t>
            </a:r>
            <a:r>
              <a:rPr dirty="0" sz="1000" spc="-1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Wasser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5">
                <a:latin typeface="Calibri"/>
                <a:cs typeface="Calibri"/>
              </a:rPr>
              <a:t>80g </a:t>
            </a:r>
            <a:r>
              <a:rPr dirty="0" sz="1000" spc="95">
                <a:latin typeface="Calibri"/>
                <a:cs typeface="Calibri"/>
              </a:rPr>
              <a:t>brauner</a:t>
            </a:r>
            <a:r>
              <a:rPr dirty="0" sz="1000" spc="-1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Zucker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20">
                <a:latin typeface="Calibri"/>
                <a:cs typeface="Calibri"/>
              </a:rPr>
              <a:t>Etwas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Zimt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95">
                <a:latin typeface="Calibri"/>
                <a:cs typeface="Calibri"/>
              </a:rPr>
              <a:t>1,5kg </a:t>
            </a:r>
            <a:r>
              <a:rPr dirty="0" sz="1000" spc="90">
                <a:latin typeface="Calibri"/>
                <a:cs typeface="Calibri"/>
              </a:rPr>
              <a:t>frische</a:t>
            </a:r>
            <a:r>
              <a:rPr dirty="0" sz="1000" spc="-9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Äpfel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10">
                <a:latin typeface="Calibri"/>
                <a:cs typeface="Calibri"/>
              </a:rPr>
              <a:t>100ml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Apfelsaft</a:t>
            </a:r>
            <a:endParaRPr sz="1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Symbol"/>
              <a:buChar char=""/>
              <a:tabLst>
                <a:tab pos="241300" algn="l"/>
                <a:tab pos="241935" algn="l"/>
              </a:tabLst>
            </a:pP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Schlagsahne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als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Topic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7606" y="4690292"/>
            <a:ext cx="807492" cy="1406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06627" y="4647057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Zubereitung: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7788" y="5024047"/>
            <a:ext cx="4301527" cy="1406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6363" y="5154167"/>
            <a:ext cx="4525518" cy="3040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6363" y="5361432"/>
            <a:ext cx="4522470" cy="304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6363" y="5568696"/>
            <a:ext cx="4523994" cy="3040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6363" y="5774435"/>
            <a:ext cx="4525518" cy="3040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6363" y="5981700"/>
            <a:ext cx="4525518" cy="3040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6363" y="6188964"/>
            <a:ext cx="4525518" cy="30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6363" y="6396228"/>
            <a:ext cx="4523994" cy="3040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706627" y="4925339"/>
            <a:ext cx="4336415" cy="168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5900"/>
              </a:lnSpc>
              <a:spcBef>
                <a:spcPts val="100"/>
              </a:spcBef>
            </a:pPr>
            <a:r>
              <a:rPr dirty="0" sz="1000" spc="130">
                <a:latin typeface="Calibri"/>
                <a:cs typeface="Calibri"/>
              </a:rPr>
              <a:t>400g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Mehl,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weißen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Zucker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Prise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mischen.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Die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Leinsamen 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120">
                <a:latin typeface="Calibri"/>
                <a:cs typeface="Calibri"/>
              </a:rPr>
              <a:t>warmem </a:t>
            </a:r>
            <a:r>
              <a:rPr dirty="0" sz="1000" spc="105">
                <a:latin typeface="Calibri"/>
                <a:cs typeface="Calibri"/>
              </a:rPr>
              <a:t>Wasser </a:t>
            </a:r>
            <a:r>
              <a:rPr dirty="0" sz="1000" spc="95">
                <a:latin typeface="Calibri"/>
                <a:cs typeface="Calibri"/>
              </a:rPr>
              <a:t>vermischen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75">
                <a:latin typeface="Calibri"/>
                <a:cs typeface="Calibri"/>
              </a:rPr>
              <a:t>quellen </a:t>
            </a:r>
            <a:r>
              <a:rPr dirty="0" sz="1000" spc="80">
                <a:latin typeface="Calibri"/>
                <a:cs typeface="Calibri"/>
              </a:rPr>
              <a:t>lassen. </a:t>
            </a:r>
            <a:r>
              <a:rPr dirty="0" sz="1000" spc="125">
                <a:latin typeface="Calibri"/>
                <a:cs typeface="Calibri"/>
              </a:rPr>
              <a:t>50g </a:t>
            </a:r>
            <a:r>
              <a:rPr dirty="0" sz="1000" spc="105">
                <a:latin typeface="Calibri"/>
                <a:cs typeface="Calibri"/>
              </a:rPr>
              <a:t>vegane </a:t>
            </a:r>
            <a:r>
              <a:rPr dirty="0" sz="1000" spc="434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 </a:t>
            </a:r>
            <a:r>
              <a:rPr dirty="0" sz="1000" spc="100">
                <a:latin typeface="Calibri"/>
                <a:cs typeface="Calibri"/>
              </a:rPr>
              <a:t>schmelzen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0">
                <a:latin typeface="Calibri"/>
                <a:cs typeface="Calibri"/>
              </a:rPr>
              <a:t>mit </a:t>
            </a:r>
            <a:r>
              <a:rPr dirty="0" sz="1000" spc="85">
                <a:latin typeface="Calibri"/>
                <a:cs typeface="Calibri"/>
              </a:rPr>
              <a:t>der </a:t>
            </a:r>
            <a:r>
              <a:rPr dirty="0" sz="1000" spc="90">
                <a:latin typeface="Calibri"/>
                <a:cs typeface="Calibri"/>
              </a:rPr>
              <a:t>Pflanzenmilch </a:t>
            </a:r>
            <a:r>
              <a:rPr dirty="0" sz="1000" spc="85">
                <a:latin typeface="Calibri"/>
                <a:cs typeface="Calibri"/>
              </a:rPr>
              <a:t>verrühren. </a:t>
            </a:r>
            <a:r>
              <a:rPr dirty="0" sz="1000" spc="90">
                <a:latin typeface="Calibri"/>
                <a:cs typeface="Calibri"/>
              </a:rPr>
              <a:t>Hefe  zerbröseln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dazugeben.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Vanille(-zucker)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unterrühren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so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lange  </a:t>
            </a:r>
            <a:r>
              <a:rPr dirty="0" sz="1000" spc="95">
                <a:latin typeface="Calibri"/>
                <a:cs typeface="Calibri"/>
              </a:rPr>
              <a:t>vermengen,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bis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sich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Hefe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aufgelöst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hat.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Hefe-Mix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gequollene  </a:t>
            </a:r>
            <a:r>
              <a:rPr dirty="0" sz="1000" spc="105">
                <a:latin typeface="Calibri"/>
                <a:cs typeface="Calibri"/>
              </a:rPr>
              <a:t>Leinsamen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zum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Mehl-Mix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geben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einem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glatten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Teig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verkneten.  </a:t>
            </a:r>
            <a:r>
              <a:rPr dirty="0" sz="1000" spc="110">
                <a:latin typeface="Calibri"/>
                <a:cs typeface="Calibri"/>
              </a:rPr>
              <a:t>Zugedeckt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ca.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30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Minuten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gehen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lassen.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150g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Mehl,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braunen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Zucker,  </a:t>
            </a:r>
            <a:r>
              <a:rPr dirty="0" sz="1000" spc="85">
                <a:latin typeface="Calibri"/>
                <a:cs typeface="Calibri"/>
              </a:rPr>
              <a:t>Zimt,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100g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vegane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Butter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Prise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Salz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Streuseln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verkneten.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74193" y="920018"/>
            <a:ext cx="4319812" cy="1542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87340" y="1063752"/>
            <a:ext cx="4523994" cy="3040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387340" y="1271016"/>
            <a:ext cx="4495038" cy="3040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87340" y="1478280"/>
            <a:ext cx="4523994" cy="3040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87340" y="1684020"/>
            <a:ext cx="4525518" cy="3040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87340" y="1891284"/>
            <a:ext cx="4525518" cy="3040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87340" y="2098548"/>
            <a:ext cx="2273045" cy="30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468492" y="834288"/>
            <a:ext cx="4337685" cy="147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6000"/>
              </a:lnSpc>
              <a:spcBef>
                <a:spcPts val="100"/>
              </a:spcBef>
            </a:pPr>
            <a:r>
              <a:rPr dirty="0" sz="1000" spc="85">
                <a:latin typeface="Calibri"/>
                <a:cs typeface="Calibri"/>
              </a:rPr>
              <a:t>Äpfel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waschen,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schälen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klein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schneiden.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Die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Äpfel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zusammen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mit  </a:t>
            </a:r>
            <a:r>
              <a:rPr dirty="0" sz="1000" spc="110">
                <a:latin typeface="Calibri"/>
                <a:cs typeface="Calibri"/>
              </a:rPr>
              <a:t>dem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Apfelsaft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etwas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Zimt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in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einem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Topf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erhitzen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zu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Art  </a:t>
            </a:r>
            <a:r>
              <a:rPr dirty="0" sz="1000" spc="105">
                <a:latin typeface="Calibri"/>
                <a:cs typeface="Calibri"/>
              </a:rPr>
              <a:t>grobem </a:t>
            </a:r>
            <a:r>
              <a:rPr dirty="0" sz="1000" spc="110">
                <a:latin typeface="Calibri"/>
                <a:cs typeface="Calibri"/>
              </a:rPr>
              <a:t>Kompott </a:t>
            </a:r>
            <a:r>
              <a:rPr dirty="0" sz="1000" spc="95">
                <a:latin typeface="Calibri"/>
                <a:cs typeface="Calibri"/>
              </a:rPr>
              <a:t>köcheln </a:t>
            </a:r>
            <a:r>
              <a:rPr dirty="0" sz="1000" spc="80">
                <a:latin typeface="Calibri"/>
                <a:cs typeface="Calibri"/>
              </a:rPr>
              <a:t>lassen. </a:t>
            </a:r>
            <a:r>
              <a:rPr dirty="0" sz="1000" spc="105">
                <a:latin typeface="Calibri"/>
                <a:cs typeface="Calibri"/>
              </a:rPr>
              <a:t>Backofen auf 200Grad</a:t>
            </a:r>
            <a:r>
              <a:rPr dirty="0" sz="1000" spc="37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(Ober-</a:t>
            </a:r>
            <a:endParaRPr sz="1000">
              <a:latin typeface="Calibri"/>
              <a:cs typeface="Calibri"/>
            </a:endParaRPr>
          </a:p>
          <a:p>
            <a:pPr algn="just" marL="12700" marR="5080">
              <a:lnSpc>
                <a:spcPct val="135700"/>
              </a:lnSpc>
              <a:spcBef>
                <a:spcPts val="5"/>
              </a:spcBef>
            </a:pPr>
            <a:r>
              <a:rPr dirty="0" sz="1000" spc="60">
                <a:latin typeface="Calibri"/>
                <a:cs typeface="Calibri"/>
              </a:rPr>
              <a:t>/Unterhitze) </a:t>
            </a:r>
            <a:r>
              <a:rPr dirty="0" sz="1000" spc="80">
                <a:latin typeface="Calibri"/>
                <a:cs typeface="Calibri"/>
              </a:rPr>
              <a:t>vorheizen. </a:t>
            </a:r>
            <a:r>
              <a:rPr dirty="0" sz="1000" spc="100">
                <a:latin typeface="Calibri"/>
                <a:cs typeface="Calibri"/>
              </a:rPr>
              <a:t>Den </a:t>
            </a:r>
            <a:r>
              <a:rPr dirty="0" sz="1000" spc="80">
                <a:latin typeface="Calibri"/>
                <a:cs typeface="Calibri"/>
              </a:rPr>
              <a:t>Teig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75">
                <a:latin typeface="Calibri"/>
                <a:cs typeface="Calibri"/>
              </a:rPr>
              <a:t>einer </a:t>
            </a:r>
            <a:r>
              <a:rPr dirty="0" sz="1000" spc="100">
                <a:latin typeface="Calibri"/>
                <a:cs typeface="Calibri"/>
              </a:rPr>
              <a:t>Springform </a:t>
            </a:r>
            <a:r>
              <a:rPr dirty="0" sz="1000" spc="95">
                <a:latin typeface="Calibri"/>
                <a:cs typeface="Calibri"/>
              </a:rPr>
              <a:t>auskneten,  </a:t>
            </a:r>
            <a:r>
              <a:rPr dirty="0" sz="1000" spc="110">
                <a:latin typeface="Calibri"/>
                <a:cs typeface="Calibri"/>
              </a:rPr>
              <a:t>sodass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Boden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Seiten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bedeckt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sind.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Anschließend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Apfelmasse  darauf geben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90">
                <a:latin typeface="Calibri"/>
                <a:cs typeface="Calibri"/>
              </a:rPr>
              <a:t>Streusel </a:t>
            </a:r>
            <a:r>
              <a:rPr dirty="0" sz="1000" spc="95">
                <a:latin typeface="Calibri"/>
                <a:cs typeface="Calibri"/>
              </a:rPr>
              <a:t>darüber </a:t>
            </a:r>
            <a:r>
              <a:rPr dirty="0" sz="1000" spc="85">
                <a:latin typeface="Calibri"/>
                <a:cs typeface="Calibri"/>
              </a:rPr>
              <a:t>streuen. </a:t>
            </a:r>
            <a:r>
              <a:rPr dirty="0" sz="1000" spc="65">
                <a:latin typeface="Calibri"/>
                <a:cs typeface="Calibri"/>
              </a:rPr>
              <a:t>Ca. </a:t>
            </a:r>
            <a:r>
              <a:rPr dirty="0" sz="1000" spc="135">
                <a:latin typeface="Calibri"/>
                <a:cs typeface="Calibri"/>
              </a:rPr>
              <a:t>30 </a:t>
            </a:r>
            <a:r>
              <a:rPr dirty="0" sz="1000" spc="90">
                <a:latin typeface="Calibri"/>
                <a:cs typeface="Calibri"/>
              </a:rPr>
              <a:t>Minuten  </a:t>
            </a:r>
            <a:r>
              <a:rPr dirty="0" sz="1000" spc="105">
                <a:latin typeface="Calibri"/>
                <a:cs typeface="Calibri"/>
              </a:rPr>
              <a:t>backen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Sahne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servieren.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24804" y="2780411"/>
            <a:ext cx="4425315" cy="520065"/>
          </a:xfrm>
          <a:prstGeom prst="rect">
            <a:avLst/>
          </a:prstGeom>
          <a:solidFill>
            <a:srgbClr val="A6B727"/>
          </a:solidFill>
        </p:spPr>
        <p:txBody>
          <a:bodyPr wrap="square" lIns="0" tIns="12700" rIns="0" bIns="0" rtlCol="0" vert="horz">
            <a:spAutoFit/>
          </a:bodyPr>
          <a:lstStyle/>
          <a:p>
            <a:pPr marL="55880" marR="609600">
              <a:lnSpc>
                <a:spcPts val="1750"/>
              </a:lnSpc>
              <a:spcBef>
                <a:spcPts val="100"/>
              </a:spcBef>
            </a:pP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dirty="0" sz="1200" spc="175">
                <a:solidFill>
                  <a:srgbClr val="FFFFFF"/>
                </a:solidFill>
                <a:latin typeface="Calibri"/>
                <a:cs typeface="Calibri"/>
              </a:rPr>
              <a:t>TIERISCHE </a:t>
            </a:r>
            <a:r>
              <a:rPr dirty="0" sz="1200" spc="185">
                <a:solidFill>
                  <a:srgbClr val="FFFFFF"/>
                </a:solidFill>
                <a:latin typeface="Calibri"/>
                <a:cs typeface="Calibri"/>
              </a:rPr>
              <a:t>PRODUKTE </a:t>
            </a:r>
            <a:r>
              <a:rPr dirty="0" sz="1200" spc="175">
                <a:solidFill>
                  <a:srgbClr val="FFFFFF"/>
                </a:solidFill>
                <a:latin typeface="Calibri"/>
                <a:cs typeface="Calibri"/>
              </a:rPr>
              <a:t>DURCH 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PFLANZLICHE 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ALTERNATIVEN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215">
                <a:solidFill>
                  <a:srgbClr val="FFFFFF"/>
                </a:solidFill>
                <a:latin typeface="Calibri"/>
                <a:cs typeface="Calibri"/>
              </a:rPr>
              <a:t>ERSETZEN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68492" y="3318789"/>
            <a:ext cx="4333875" cy="580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500"/>
              </a:lnSpc>
              <a:spcBef>
                <a:spcPts val="95"/>
              </a:spcBef>
            </a:pP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75">
                <a:latin typeface="Calibri"/>
                <a:cs typeface="Calibri"/>
              </a:rPr>
              <a:t>vielen Fällen </a:t>
            </a:r>
            <a:r>
              <a:rPr dirty="0" sz="1000" spc="105">
                <a:latin typeface="Calibri"/>
                <a:cs typeface="Calibri"/>
              </a:rPr>
              <a:t>kannst </a:t>
            </a: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80">
                <a:latin typeface="Calibri"/>
                <a:cs typeface="Calibri"/>
              </a:rPr>
              <a:t>tierische </a:t>
            </a:r>
            <a:r>
              <a:rPr dirty="0" sz="1000" spc="95">
                <a:latin typeface="Calibri"/>
                <a:cs typeface="Calibri"/>
              </a:rPr>
              <a:t>Produkte </a:t>
            </a:r>
            <a:r>
              <a:rPr dirty="0" sz="1000" spc="114">
                <a:latin typeface="Calibri"/>
                <a:cs typeface="Calibri"/>
              </a:rPr>
              <a:t>ganz </a:t>
            </a:r>
            <a:r>
              <a:rPr dirty="0" sz="1000" spc="90">
                <a:latin typeface="Calibri"/>
                <a:cs typeface="Calibri"/>
              </a:rPr>
              <a:t>einfach </a:t>
            </a:r>
            <a:r>
              <a:rPr dirty="0" sz="1000" spc="95">
                <a:latin typeface="Calibri"/>
                <a:cs typeface="Calibri"/>
              </a:rPr>
              <a:t>durch  </a:t>
            </a:r>
            <a:r>
              <a:rPr dirty="0" sz="1000" spc="85">
                <a:latin typeface="Calibri"/>
                <a:cs typeface="Calibri"/>
              </a:rPr>
              <a:t>pflanzliche Alternativen ersetzen. </a:t>
            </a:r>
            <a:r>
              <a:rPr dirty="0" sz="1000" spc="70">
                <a:latin typeface="Calibri"/>
                <a:cs typeface="Calibri"/>
              </a:rPr>
              <a:t>Hier </a:t>
            </a:r>
            <a:r>
              <a:rPr dirty="0" sz="1000" spc="90">
                <a:latin typeface="Calibri"/>
                <a:cs typeface="Calibri"/>
              </a:rPr>
              <a:t>findest </a:t>
            </a:r>
            <a:r>
              <a:rPr dirty="0" sz="1000" spc="105">
                <a:latin typeface="Calibri"/>
                <a:cs typeface="Calibri"/>
              </a:rPr>
              <a:t>du </a:t>
            </a:r>
            <a:r>
              <a:rPr dirty="0" sz="1000" spc="75">
                <a:latin typeface="Calibri"/>
                <a:cs typeface="Calibri"/>
              </a:rPr>
              <a:t>ein </a:t>
            </a:r>
            <a:r>
              <a:rPr dirty="0" sz="1000" spc="95">
                <a:latin typeface="Calibri"/>
                <a:cs typeface="Calibri"/>
              </a:rPr>
              <a:t>paar </a:t>
            </a:r>
            <a:r>
              <a:rPr dirty="0" sz="1000" spc="90">
                <a:latin typeface="Calibri"/>
                <a:cs typeface="Calibri"/>
              </a:rPr>
              <a:t>einfache 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80">
                <a:latin typeface="Calibri"/>
                <a:cs typeface="Calibri"/>
              </a:rPr>
              <a:t>funktionelle</a:t>
            </a:r>
            <a:r>
              <a:rPr dirty="0" sz="1000" spc="-114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Alternativen.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68492" y="5064023"/>
            <a:ext cx="433451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dirty="0" sz="1000" spc="65">
                <a:latin typeface="Calibri"/>
                <a:cs typeface="Calibri"/>
              </a:rPr>
              <a:t>Vielleicht </a:t>
            </a:r>
            <a:r>
              <a:rPr dirty="0" sz="1000" spc="105">
                <a:latin typeface="Calibri"/>
                <a:cs typeface="Calibri"/>
              </a:rPr>
              <a:t>hast </a:t>
            </a:r>
            <a:r>
              <a:rPr dirty="0" sz="1000" spc="110">
                <a:latin typeface="Calibri"/>
                <a:cs typeface="Calibri"/>
              </a:rPr>
              <a:t>Du </a:t>
            </a:r>
            <a:r>
              <a:rPr dirty="0" sz="1000" spc="105">
                <a:latin typeface="Calibri"/>
                <a:cs typeface="Calibri"/>
              </a:rPr>
              <a:t>schon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95">
                <a:latin typeface="Calibri"/>
                <a:cs typeface="Calibri"/>
              </a:rPr>
              <a:t>den </a:t>
            </a:r>
            <a:r>
              <a:rPr dirty="0" sz="1000" spc="100">
                <a:latin typeface="Calibri"/>
                <a:cs typeface="Calibri"/>
              </a:rPr>
              <a:t>Rezepten </a:t>
            </a:r>
            <a:r>
              <a:rPr dirty="0" sz="1000" spc="75">
                <a:latin typeface="Calibri"/>
                <a:cs typeface="Calibri"/>
              </a:rPr>
              <a:t>ein </a:t>
            </a:r>
            <a:r>
              <a:rPr dirty="0" sz="1000" spc="95">
                <a:latin typeface="Calibri"/>
                <a:cs typeface="Calibri"/>
              </a:rPr>
              <a:t>paar </a:t>
            </a:r>
            <a:r>
              <a:rPr dirty="0" sz="1000" spc="85">
                <a:latin typeface="Calibri"/>
                <a:cs typeface="Calibri"/>
              </a:rPr>
              <a:t>alternative  </a:t>
            </a:r>
            <a:r>
              <a:rPr dirty="0" sz="1000" spc="95">
                <a:latin typeface="Calibri"/>
                <a:cs typeface="Calibri"/>
              </a:rPr>
              <a:t>Lebensmittel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entdecken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können.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Pflanzliche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Alternativen…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68492" y="5594985"/>
            <a:ext cx="9461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5">
                <a:latin typeface="Calibri"/>
                <a:cs typeface="Calibri"/>
              </a:rPr>
              <a:t>…beim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Backen: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97092" y="5876696"/>
            <a:ext cx="4107815" cy="580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080" indent="-228600">
              <a:lnSpc>
                <a:spcPct val="121500"/>
              </a:lnSpc>
              <a:spcBef>
                <a:spcPts val="95"/>
              </a:spcBef>
              <a:buFont typeface="Symbol"/>
              <a:buChar char=""/>
              <a:tabLst>
                <a:tab pos="241300" algn="l"/>
              </a:tabLst>
            </a:pPr>
            <a:r>
              <a:rPr dirty="0" sz="1000" spc="130">
                <a:latin typeface="Calibri"/>
                <a:cs typeface="Calibri"/>
              </a:rPr>
              <a:t>1 </a:t>
            </a:r>
            <a:r>
              <a:rPr dirty="0" sz="1000" spc="50">
                <a:latin typeface="Calibri"/>
                <a:cs typeface="Calibri"/>
              </a:rPr>
              <a:t>Ei: </a:t>
            </a:r>
            <a:r>
              <a:rPr dirty="0" sz="1000" spc="135">
                <a:latin typeface="Calibri"/>
                <a:cs typeface="Calibri"/>
              </a:rPr>
              <a:t>2EL </a:t>
            </a:r>
            <a:r>
              <a:rPr dirty="0" sz="1000" spc="95">
                <a:latin typeface="Calibri"/>
                <a:cs typeface="Calibri"/>
              </a:rPr>
              <a:t>gemahlene </a:t>
            </a:r>
            <a:r>
              <a:rPr dirty="0" sz="1000" spc="105">
                <a:latin typeface="Calibri"/>
                <a:cs typeface="Calibri"/>
              </a:rPr>
              <a:t>Leinsamen </a:t>
            </a:r>
            <a:r>
              <a:rPr dirty="0" sz="1000" spc="65">
                <a:latin typeface="Calibri"/>
                <a:cs typeface="Calibri"/>
              </a:rPr>
              <a:t>in </a:t>
            </a:r>
            <a:r>
              <a:rPr dirty="0" sz="1000" spc="114">
                <a:latin typeface="Calibri"/>
                <a:cs typeface="Calibri"/>
              </a:rPr>
              <a:t>2-3facher </a:t>
            </a:r>
            <a:r>
              <a:rPr dirty="0" sz="1000" spc="110">
                <a:latin typeface="Calibri"/>
                <a:cs typeface="Calibri"/>
              </a:rPr>
              <a:t>Menge </a:t>
            </a:r>
            <a:r>
              <a:rPr dirty="0" sz="1000" spc="105">
                <a:latin typeface="Calibri"/>
                <a:cs typeface="Calibri"/>
              </a:rPr>
              <a:t>Wasser  </a:t>
            </a:r>
            <a:r>
              <a:rPr dirty="0" sz="1000" spc="75">
                <a:latin typeface="Calibri"/>
                <a:cs typeface="Calibri"/>
              </a:rPr>
              <a:t>quellen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lassen.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Dadurch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erreichst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du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klebrige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Konsistenz,  </a:t>
            </a:r>
            <a:r>
              <a:rPr dirty="0" sz="1000" spc="70">
                <a:latin typeface="Calibri"/>
                <a:cs typeface="Calibri"/>
              </a:rPr>
              <a:t>die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beim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Backen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super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bindet.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206638" y="4187629"/>
            <a:ext cx="859963" cy="6441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2357" y="2288844"/>
            <a:ext cx="344170" cy="243840"/>
          </a:xfrm>
          <a:custGeom>
            <a:avLst/>
            <a:gdLst/>
            <a:ahLst/>
            <a:cxnLst/>
            <a:rect l="l" t="t" r="r" b="b"/>
            <a:pathLst>
              <a:path w="344170" h="243839">
                <a:moveTo>
                  <a:pt x="343612" y="0"/>
                </a:moveTo>
                <a:lnTo>
                  <a:pt x="0" y="0"/>
                </a:lnTo>
                <a:lnTo>
                  <a:pt x="0" y="243814"/>
                </a:lnTo>
                <a:lnTo>
                  <a:pt x="343612" y="243814"/>
                </a:lnTo>
                <a:lnTo>
                  <a:pt x="343612" y="229477"/>
                </a:lnTo>
                <a:lnTo>
                  <a:pt x="14315" y="229477"/>
                </a:lnTo>
                <a:lnTo>
                  <a:pt x="14315" y="14336"/>
                </a:lnTo>
                <a:lnTo>
                  <a:pt x="343612" y="14336"/>
                </a:lnTo>
                <a:lnTo>
                  <a:pt x="343612" y="0"/>
                </a:lnTo>
                <a:close/>
              </a:path>
              <a:path w="344170" h="243839">
                <a:moveTo>
                  <a:pt x="343612" y="14336"/>
                </a:moveTo>
                <a:lnTo>
                  <a:pt x="329295" y="14336"/>
                </a:lnTo>
                <a:lnTo>
                  <a:pt x="329295" y="229477"/>
                </a:lnTo>
                <a:lnTo>
                  <a:pt x="343612" y="229477"/>
                </a:lnTo>
                <a:lnTo>
                  <a:pt x="343612" y="14336"/>
                </a:lnTo>
                <a:close/>
              </a:path>
            </a:pathLst>
          </a:custGeom>
          <a:solidFill>
            <a:srgbClr val="7C8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96564" y="2252961"/>
            <a:ext cx="415290" cy="387350"/>
          </a:xfrm>
          <a:custGeom>
            <a:avLst/>
            <a:gdLst/>
            <a:ahLst/>
            <a:cxnLst/>
            <a:rect l="l" t="t" r="r" b="b"/>
            <a:pathLst>
              <a:path w="415290" h="387350">
                <a:moveTo>
                  <a:pt x="243391" y="315545"/>
                </a:moveTo>
                <a:lnTo>
                  <a:pt x="171805" y="315545"/>
                </a:lnTo>
                <a:lnTo>
                  <a:pt x="171805" y="372892"/>
                </a:lnTo>
                <a:lnTo>
                  <a:pt x="100219" y="372892"/>
                </a:lnTo>
                <a:lnTo>
                  <a:pt x="100219" y="387229"/>
                </a:lnTo>
                <a:lnTo>
                  <a:pt x="314978" y="387229"/>
                </a:lnTo>
                <a:lnTo>
                  <a:pt x="314978" y="372922"/>
                </a:lnTo>
                <a:lnTo>
                  <a:pt x="186122" y="372922"/>
                </a:lnTo>
                <a:lnTo>
                  <a:pt x="186122" y="315575"/>
                </a:lnTo>
                <a:lnTo>
                  <a:pt x="243391" y="315575"/>
                </a:lnTo>
                <a:close/>
              </a:path>
              <a:path w="415290" h="387350">
                <a:moveTo>
                  <a:pt x="243391" y="315575"/>
                </a:moveTo>
                <a:lnTo>
                  <a:pt x="229074" y="315575"/>
                </a:lnTo>
                <a:lnTo>
                  <a:pt x="229074" y="372922"/>
                </a:lnTo>
                <a:lnTo>
                  <a:pt x="314978" y="372922"/>
                </a:lnTo>
                <a:lnTo>
                  <a:pt x="243391" y="372892"/>
                </a:lnTo>
                <a:lnTo>
                  <a:pt x="243391" y="315575"/>
                </a:lnTo>
                <a:close/>
              </a:path>
              <a:path w="415290" h="387350">
                <a:moveTo>
                  <a:pt x="386564" y="0"/>
                </a:moveTo>
                <a:lnTo>
                  <a:pt x="28634" y="0"/>
                </a:lnTo>
                <a:lnTo>
                  <a:pt x="17498" y="2279"/>
                </a:lnTo>
                <a:lnTo>
                  <a:pt x="8404" y="8436"/>
                </a:lnTo>
                <a:lnTo>
                  <a:pt x="2268" y="17551"/>
                </a:lnTo>
                <a:lnTo>
                  <a:pt x="0" y="28673"/>
                </a:lnTo>
                <a:lnTo>
                  <a:pt x="6" y="286901"/>
                </a:lnTo>
                <a:lnTo>
                  <a:pt x="2274" y="298016"/>
                </a:lnTo>
                <a:lnTo>
                  <a:pt x="8414" y="307120"/>
                </a:lnTo>
                <a:lnTo>
                  <a:pt x="17504" y="313268"/>
                </a:lnTo>
                <a:lnTo>
                  <a:pt x="28634" y="315545"/>
                </a:lnTo>
                <a:lnTo>
                  <a:pt x="386564" y="315545"/>
                </a:lnTo>
                <a:lnTo>
                  <a:pt x="397696" y="313268"/>
                </a:lnTo>
                <a:lnTo>
                  <a:pt x="406787" y="307120"/>
                </a:lnTo>
                <a:lnTo>
                  <a:pt x="410753" y="301238"/>
                </a:lnTo>
                <a:lnTo>
                  <a:pt x="20727" y="301238"/>
                </a:lnTo>
                <a:lnTo>
                  <a:pt x="14317" y="294817"/>
                </a:lnTo>
                <a:lnTo>
                  <a:pt x="14317" y="20794"/>
                </a:lnTo>
                <a:lnTo>
                  <a:pt x="20727" y="14372"/>
                </a:lnTo>
                <a:lnTo>
                  <a:pt x="410797" y="14372"/>
                </a:lnTo>
                <a:lnTo>
                  <a:pt x="406784" y="8425"/>
                </a:lnTo>
                <a:lnTo>
                  <a:pt x="397689" y="2276"/>
                </a:lnTo>
                <a:lnTo>
                  <a:pt x="386564" y="0"/>
                </a:lnTo>
                <a:close/>
              </a:path>
              <a:path w="415290" h="387350">
                <a:moveTo>
                  <a:pt x="410797" y="14372"/>
                </a:moveTo>
                <a:lnTo>
                  <a:pt x="394474" y="14372"/>
                </a:lnTo>
                <a:lnTo>
                  <a:pt x="400881" y="20794"/>
                </a:lnTo>
                <a:lnTo>
                  <a:pt x="400881" y="294817"/>
                </a:lnTo>
                <a:lnTo>
                  <a:pt x="394474" y="301238"/>
                </a:lnTo>
                <a:lnTo>
                  <a:pt x="410753" y="301238"/>
                </a:lnTo>
                <a:lnTo>
                  <a:pt x="412926" y="298016"/>
                </a:lnTo>
                <a:lnTo>
                  <a:pt x="415192" y="286901"/>
                </a:lnTo>
                <a:lnTo>
                  <a:pt x="415191" y="28673"/>
                </a:lnTo>
                <a:lnTo>
                  <a:pt x="412922" y="17529"/>
                </a:lnTo>
                <a:lnTo>
                  <a:pt x="410797" y="14372"/>
                </a:lnTo>
                <a:close/>
              </a:path>
            </a:pathLst>
          </a:custGeom>
          <a:solidFill>
            <a:srgbClr val="7C8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4715" y="2252961"/>
            <a:ext cx="200660" cy="387350"/>
          </a:xfrm>
          <a:custGeom>
            <a:avLst/>
            <a:gdLst/>
            <a:ahLst/>
            <a:cxnLst/>
            <a:rect l="l" t="t" r="r" b="b"/>
            <a:pathLst>
              <a:path w="200659" h="387350">
                <a:moveTo>
                  <a:pt x="171807" y="0"/>
                </a:moveTo>
                <a:lnTo>
                  <a:pt x="28634" y="0"/>
                </a:lnTo>
                <a:lnTo>
                  <a:pt x="17488" y="2253"/>
                </a:lnTo>
                <a:lnTo>
                  <a:pt x="8386" y="8398"/>
                </a:lnTo>
                <a:lnTo>
                  <a:pt x="2250" y="17512"/>
                </a:lnTo>
                <a:lnTo>
                  <a:pt x="0" y="28673"/>
                </a:lnTo>
                <a:lnTo>
                  <a:pt x="0" y="358418"/>
                </a:lnTo>
                <a:lnTo>
                  <a:pt x="2250" y="369579"/>
                </a:lnTo>
                <a:lnTo>
                  <a:pt x="8386" y="378693"/>
                </a:lnTo>
                <a:lnTo>
                  <a:pt x="17488" y="384838"/>
                </a:lnTo>
                <a:lnTo>
                  <a:pt x="28634" y="387091"/>
                </a:lnTo>
                <a:lnTo>
                  <a:pt x="171807" y="387091"/>
                </a:lnTo>
                <a:lnTo>
                  <a:pt x="182950" y="384838"/>
                </a:lnTo>
                <a:lnTo>
                  <a:pt x="192052" y="378693"/>
                </a:lnTo>
                <a:lnTo>
                  <a:pt x="196052" y="372755"/>
                </a:lnTo>
                <a:lnTo>
                  <a:pt x="20730" y="372755"/>
                </a:lnTo>
                <a:lnTo>
                  <a:pt x="14317" y="366339"/>
                </a:lnTo>
                <a:lnTo>
                  <a:pt x="14317" y="20758"/>
                </a:lnTo>
                <a:lnTo>
                  <a:pt x="20730" y="14336"/>
                </a:lnTo>
                <a:lnTo>
                  <a:pt x="196052" y="14336"/>
                </a:lnTo>
                <a:lnTo>
                  <a:pt x="192052" y="8398"/>
                </a:lnTo>
                <a:lnTo>
                  <a:pt x="182950" y="2253"/>
                </a:lnTo>
                <a:lnTo>
                  <a:pt x="171807" y="0"/>
                </a:lnTo>
                <a:close/>
              </a:path>
              <a:path w="200659" h="387350">
                <a:moveTo>
                  <a:pt x="196052" y="14336"/>
                </a:moveTo>
                <a:lnTo>
                  <a:pt x="179741" y="14336"/>
                </a:lnTo>
                <a:lnTo>
                  <a:pt x="186124" y="20758"/>
                </a:lnTo>
                <a:lnTo>
                  <a:pt x="186124" y="366339"/>
                </a:lnTo>
                <a:lnTo>
                  <a:pt x="179741" y="372755"/>
                </a:lnTo>
                <a:lnTo>
                  <a:pt x="196052" y="372755"/>
                </a:lnTo>
                <a:lnTo>
                  <a:pt x="198190" y="369579"/>
                </a:lnTo>
                <a:lnTo>
                  <a:pt x="200441" y="358418"/>
                </a:lnTo>
                <a:lnTo>
                  <a:pt x="200441" y="28673"/>
                </a:lnTo>
                <a:lnTo>
                  <a:pt x="198190" y="17512"/>
                </a:lnTo>
                <a:lnTo>
                  <a:pt x="196052" y="14336"/>
                </a:lnTo>
                <a:close/>
              </a:path>
            </a:pathLst>
          </a:custGeom>
          <a:solidFill>
            <a:srgbClr val="7C8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97667" y="231747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538" y="0"/>
                </a:lnTo>
              </a:path>
            </a:pathLst>
          </a:custGeom>
          <a:ln w="14336">
            <a:solidFill>
              <a:srgbClr val="7C88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97667" y="236048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538" y="0"/>
                </a:lnTo>
              </a:path>
            </a:pathLst>
          </a:custGeom>
          <a:ln w="14336">
            <a:solidFill>
              <a:srgbClr val="7C88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44198" y="256120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667" y="0"/>
                </a:moveTo>
                <a:lnTo>
                  <a:pt x="4808" y="0"/>
                </a:lnTo>
                <a:lnTo>
                  <a:pt x="0" y="4814"/>
                </a:lnTo>
                <a:lnTo>
                  <a:pt x="0" y="16690"/>
                </a:lnTo>
                <a:lnTo>
                  <a:pt x="4808" y="21505"/>
                </a:lnTo>
                <a:lnTo>
                  <a:pt x="16667" y="21505"/>
                </a:lnTo>
                <a:lnTo>
                  <a:pt x="21475" y="16690"/>
                </a:lnTo>
                <a:lnTo>
                  <a:pt x="21475" y="4814"/>
                </a:lnTo>
                <a:lnTo>
                  <a:pt x="16667" y="0"/>
                </a:lnTo>
                <a:close/>
              </a:path>
            </a:pathLst>
          </a:custGeom>
          <a:solidFill>
            <a:srgbClr val="7C8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35227" y="854100"/>
            <a:ext cx="4107179" cy="132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715" indent="-229235">
              <a:lnSpc>
                <a:spcPct val="122000"/>
              </a:lnSpc>
              <a:spcBef>
                <a:spcPts val="100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80">
                <a:latin typeface="Calibri"/>
                <a:cs typeface="Calibri"/>
              </a:rPr>
              <a:t>Butter: </a:t>
            </a:r>
            <a:r>
              <a:rPr dirty="0" sz="1000" spc="90">
                <a:latin typeface="Calibri"/>
                <a:cs typeface="Calibri"/>
              </a:rPr>
              <a:t>Margarine oder </a:t>
            </a:r>
            <a:r>
              <a:rPr dirty="0" sz="1000" spc="105">
                <a:latin typeface="Calibri"/>
                <a:cs typeface="Calibri"/>
              </a:rPr>
              <a:t>vegane </a:t>
            </a:r>
            <a:r>
              <a:rPr dirty="0" sz="1000" spc="95">
                <a:latin typeface="Calibri"/>
                <a:cs typeface="Calibri"/>
              </a:rPr>
              <a:t>Butter </a:t>
            </a:r>
            <a:r>
              <a:rPr dirty="0" sz="1000" spc="40">
                <a:latin typeface="Calibri"/>
                <a:cs typeface="Calibri"/>
              </a:rPr>
              <a:t>(z.B. </a:t>
            </a:r>
            <a:r>
              <a:rPr dirty="0" sz="1000" spc="65">
                <a:latin typeface="Calibri"/>
                <a:cs typeface="Calibri"/>
              </a:rPr>
              <a:t>Alsan) </a:t>
            </a:r>
            <a:r>
              <a:rPr dirty="0" sz="1000" spc="105">
                <a:latin typeface="Calibri"/>
                <a:cs typeface="Calibri"/>
              </a:rPr>
              <a:t>kannst </a:t>
            </a:r>
            <a:r>
              <a:rPr dirty="0" sz="1000" spc="100">
                <a:latin typeface="Calibri"/>
                <a:cs typeface="Calibri"/>
              </a:rPr>
              <a:t>du  </a:t>
            </a:r>
            <a:r>
              <a:rPr dirty="0" sz="1000" spc="90">
                <a:latin typeface="Calibri"/>
                <a:cs typeface="Calibri"/>
              </a:rPr>
              <a:t>einfach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gleichen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Mengen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beim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Backen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verwenden.</a:t>
            </a:r>
            <a:endParaRPr sz="10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122000"/>
              </a:lnSpc>
              <a:buFont typeface="Symbol"/>
              <a:buChar char=""/>
              <a:tabLst>
                <a:tab pos="241935" algn="l"/>
              </a:tabLst>
            </a:pPr>
            <a:r>
              <a:rPr dirty="0" sz="1000" spc="65">
                <a:latin typeface="Calibri"/>
                <a:cs typeface="Calibri"/>
              </a:rPr>
              <a:t>Milch: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Du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kannst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im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gleichen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Mengenverhältnis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Pflanzenmilch  </a:t>
            </a:r>
            <a:r>
              <a:rPr dirty="0" sz="1000" spc="95">
                <a:latin typeface="Calibri"/>
                <a:cs typeface="Calibri"/>
              </a:rPr>
              <a:t>verwenden.</a:t>
            </a:r>
            <a:endParaRPr sz="10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121500"/>
              </a:lnSpc>
              <a:spcBef>
                <a:spcPts val="5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85">
                <a:latin typeface="Calibri"/>
                <a:cs typeface="Calibri"/>
              </a:rPr>
              <a:t>Eischnee: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Eischnee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kann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man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sehr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gut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dem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Saft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aus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einer  </a:t>
            </a:r>
            <a:r>
              <a:rPr dirty="0" sz="1000" spc="95">
                <a:latin typeface="Calibri"/>
                <a:cs typeface="Calibri"/>
              </a:rPr>
              <a:t>Kichererbsendose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herstellen.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Die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Flüssigkeit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einfach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mit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einem  </a:t>
            </a:r>
            <a:r>
              <a:rPr dirty="0" sz="1000" spc="95">
                <a:latin typeface="Calibri"/>
                <a:cs typeface="Calibri"/>
              </a:rPr>
              <a:t>Rührgerät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aufschlagen.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2313177"/>
            <a:ext cx="958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5">
                <a:latin typeface="Calibri"/>
                <a:cs typeface="Calibri"/>
              </a:rPr>
              <a:t>…beim</a:t>
            </a:r>
            <a:r>
              <a:rPr dirty="0" sz="1000" spc="-6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Kochen: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227" y="2591841"/>
            <a:ext cx="4109720" cy="18834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indent="-229235">
              <a:lnSpc>
                <a:spcPct val="100000"/>
              </a:lnSpc>
              <a:spcBef>
                <a:spcPts val="375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90">
                <a:latin typeface="Calibri"/>
                <a:cs typeface="Calibri"/>
              </a:rPr>
              <a:t>Sahne: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Soja-/Hafercuisine</a:t>
            </a:r>
            <a:endParaRPr sz="1000">
              <a:latin typeface="Calibri"/>
              <a:cs typeface="Calibri"/>
            </a:endParaRPr>
          </a:p>
          <a:p>
            <a:pPr algn="just" marL="241300" marR="7620" indent="-229235">
              <a:lnSpc>
                <a:spcPct val="121000"/>
              </a:lnSpc>
              <a:spcBef>
                <a:spcPts val="25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85">
                <a:latin typeface="Calibri"/>
                <a:cs typeface="Calibri"/>
              </a:rPr>
              <a:t>Thunfisch: </a:t>
            </a:r>
            <a:r>
              <a:rPr dirty="0" sz="1000" spc="110">
                <a:latin typeface="Calibri"/>
                <a:cs typeface="Calibri"/>
              </a:rPr>
              <a:t>Jackfruit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75">
                <a:latin typeface="Calibri"/>
                <a:cs typeface="Calibri"/>
              </a:rPr>
              <a:t>Nori-/Algenblätter; </a:t>
            </a:r>
            <a:r>
              <a:rPr dirty="0" sz="1000" spc="110">
                <a:latin typeface="Calibri"/>
                <a:cs typeface="Calibri"/>
              </a:rPr>
              <a:t>so </a:t>
            </a:r>
            <a:r>
              <a:rPr dirty="0" sz="1000" spc="114">
                <a:latin typeface="Calibri"/>
                <a:cs typeface="Calibri"/>
              </a:rPr>
              <a:t>bekommst </a:t>
            </a:r>
            <a:r>
              <a:rPr dirty="0" sz="1000" spc="100">
                <a:latin typeface="Calibri"/>
                <a:cs typeface="Calibri"/>
              </a:rPr>
              <a:t>du 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100">
                <a:latin typeface="Calibri"/>
                <a:cs typeface="Calibri"/>
              </a:rPr>
              <a:t>Konsistenz </a:t>
            </a:r>
            <a:r>
              <a:rPr dirty="0" sz="1000" spc="105">
                <a:latin typeface="Calibri"/>
                <a:cs typeface="Calibri"/>
              </a:rPr>
              <a:t>von </a:t>
            </a:r>
            <a:r>
              <a:rPr dirty="0" sz="1000" spc="95">
                <a:latin typeface="Calibri"/>
                <a:cs typeface="Calibri"/>
              </a:rPr>
              <a:t>Thunfisch </a:t>
            </a:r>
            <a:r>
              <a:rPr dirty="0" sz="1000" spc="105">
                <a:latin typeface="Calibri"/>
                <a:cs typeface="Calibri"/>
              </a:rPr>
              <a:t>und </a:t>
            </a:r>
            <a:r>
              <a:rPr dirty="0" sz="1000" spc="95">
                <a:latin typeface="Calibri"/>
                <a:cs typeface="Calibri"/>
              </a:rPr>
              <a:t>durch </a:t>
            </a:r>
            <a:r>
              <a:rPr dirty="0" sz="1000" spc="70">
                <a:latin typeface="Calibri"/>
                <a:cs typeface="Calibri"/>
              </a:rPr>
              <a:t>die </a:t>
            </a:r>
            <a:r>
              <a:rPr dirty="0" sz="1000" spc="110">
                <a:latin typeface="Calibri"/>
                <a:cs typeface="Calibri"/>
              </a:rPr>
              <a:t>Algen- </a:t>
            </a:r>
            <a:r>
              <a:rPr dirty="0" sz="1000" spc="90">
                <a:latin typeface="Calibri"/>
                <a:cs typeface="Calibri"/>
              </a:rPr>
              <a:t>oder  </a:t>
            </a:r>
            <a:r>
              <a:rPr dirty="0" sz="1000" spc="80">
                <a:latin typeface="Calibri"/>
                <a:cs typeface="Calibri"/>
              </a:rPr>
              <a:t>Noriblätter </a:t>
            </a:r>
            <a:r>
              <a:rPr dirty="0" sz="1000" spc="100">
                <a:latin typeface="Calibri"/>
                <a:cs typeface="Calibri"/>
              </a:rPr>
              <a:t>den</a:t>
            </a:r>
            <a:r>
              <a:rPr dirty="0" sz="1000" spc="-16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fischigen </a:t>
            </a:r>
            <a:r>
              <a:rPr dirty="0" sz="1000" spc="95">
                <a:latin typeface="Calibri"/>
                <a:cs typeface="Calibri"/>
              </a:rPr>
              <a:t>Geschmack.</a:t>
            </a:r>
            <a:endParaRPr sz="10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121000"/>
              </a:lnSpc>
              <a:spcBef>
                <a:spcPts val="25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90">
                <a:latin typeface="Calibri"/>
                <a:cs typeface="Calibri"/>
              </a:rPr>
              <a:t>Geschnetzeltes: </a:t>
            </a:r>
            <a:r>
              <a:rPr dirty="0" sz="1000" spc="80">
                <a:latin typeface="Calibri"/>
                <a:cs typeface="Calibri"/>
              </a:rPr>
              <a:t>Austern-/Portobellopilze;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beide  </a:t>
            </a:r>
            <a:r>
              <a:rPr dirty="0" sz="1000" spc="85">
                <a:latin typeface="Calibri"/>
                <a:cs typeface="Calibri"/>
              </a:rPr>
              <a:t>Pilzsorten  </a:t>
            </a:r>
            <a:r>
              <a:rPr dirty="0" sz="1000" spc="100">
                <a:latin typeface="Calibri"/>
                <a:cs typeface="Calibri"/>
              </a:rPr>
              <a:t>haben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tolle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Konsistenz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und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sind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eine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super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Alternative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für  </a:t>
            </a:r>
            <a:r>
              <a:rPr dirty="0" sz="1000" spc="85">
                <a:latin typeface="Calibri"/>
                <a:cs typeface="Calibri"/>
              </a:rPr>
              <a:t>Geschnetzeltes.</a:t>
            </a:r>
            <a:endParaRPr sz="1000">
              <a:latin typeface="Calibri"/>
              <a:cs typeface="Calibri"/>
            </a:endParaRPr>
          </a:p>
          <a:p>
            <a:pPr algn="just" marL="241300" marR="5080" indent="-229235">
              <a:lnSpc>
                <a:spcPct val="121600"/>
              </a:lnSpc>
              <a:spcBef>
                <a:spcPts val="15"/>
              </a:spcBef>
              <a:buFont typeface="Symbol"/>
              <a:buChar char=""/>
              <a:tabLst>
                <a:tab pos="241935" algn="l"/>
              </a:tabLst>
            </a:pPr>
            <a:r>
              <a:rPr dirty="0" sz="1000" spc="75">
                <a:latin typeface="Calibri"/>
                <a:cs typeface="Calibri"/>
              </a:rPr>
              <a:t>Fleisch: </a:t>
            </a:r>
            <a:r>
              <a:rPr dirty="0" sz="1000" spc="90">
                <a:latin typeface="Calibri"/>
                <a:cs typeface="Calibri"/>
              </a:rPr>
              <a:t>Seitan </a:t>
            </a:r>
            <a:r>
              <a:rPr dirty="0" sz="1000" spc="110">
                <a:latin typeface="Calibri"/>
                <a:cs typeface="Calibri"/>
              </a:rPr>
              <a:t>kann </a:t>
            </a:r>
            <a:r>
              <a:rPr dirty="0" sz="1000" spc="114">
                <a:latin typeface="Calibri"/>
                <a:cs typeface="Calibri"/>
              </a:rPr>
              <a:t>man </a:t>
            </a:r>
            <a:r>
              <a:rPr dirty="0" sz="1000" spc="90">
                <a:latin typeface="Calibri"/>
                <a:cs typeface="Calibri"/>
              </a:rPr>
              <a:t>selbst </a:t>
            </a:r>
            <a:r>
              <a:rPr dirty="0" sz="1000" spc="80">
                <a:latin typeface="Calibri"/>
                <a:cs typeface="Calibri"/>
              </a:rPr>
              <a:t>zubereiten. </a:t>
            </a:r>
            <a:r>
              <a:rPr dirty="0" sz="1000" spc="100">
                <a:latin typeface="Calibri"/>
                <a:cs typeface="Calibri"/>
              </a:rPr>
              <a:t>Besonders </a:t>
            </a:r>
            <a:r>
              <a:rPr dirty="0" sz="1000" spc="110">
                <a:latin typeface="Calibri"/>
                <a:cs typeface="Calibri"/>
              </a:rPr>
              <a:t>das  </a:t>
            </a:r>
            <a:r>
              <a:rPr dirty="0" sz="1000" spc="105">
                <a:latin typeface="Calibri"/>
                <a:cs typeface="Calibri"/>
              </a:rPr>
              <a:t>Gewürz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„geräucherte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Paprika“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gibt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einen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Geschmack,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der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BBQ-  </a:t>
            </a:r>
            <a:r>
              <a:rPr dirty="0" sz="1000" spc="80">
                <a:latin typeface="Calibri"/>
                <a:cs typeface="Calibri"/>
              </a:rPr>
              <a:t>Fleisch </a:t>
            </a:r>
            <a:r>
              <a:rPr dirty="0" sz="1000" spc="95">
                <a:latin typeface="Calibri"/>
                <a:cs typeface="Calibri"/>
              </a:rPr>
              <a:t>sehr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ähnelt.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4804" y="899414"/>
            <a:ext cx="4425315" cy="299085"/>
          </a:xfrm>
          <a:prstGeom prst="rect">
            <a:avLst/>
          </a:prstGeom>
          <a:solidFill>
            <a:srgbClr val="A6B727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14">
                <a:solidFill>
                  <a:srgbClr val="FFFFFF"/>
                </a:solidFill>
                <a:latin typeface="Calibri"/>
                <a:cs typeface="Calibri"/>
              </a:rPr>
              <a:t>4. </a:t>
            </a:r>
            <a:r>
              <a:rPr dirty="0" sz="1200" spc="190">
                <a:solidFill>
                  <a:srgbClr val="FFFFFF"/>
                </a:solidFill>
                <a:latin typeface="Calibri"/>
                <a:cs typeface="Calibri"/>
              </a:rPr>
              <a:t>INSTAGRAM-ACCOUNT</a:t>
            </a:r>
            <a:r>
              <a:rPr dirty="0" sz="1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EMPFEHLUNGEN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8492" y="1554225"/>
            <a:ext cx="1343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0">
                <a:latin typeface="Calibri"/>
                <a:cs typeface="Calibri"/>
              </a:rPr>
              <a:t>Instagram-Accounts: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7092" y="1834032"/>
            <a:ext cx="1700530" cy="13322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90">
                <a:latin typeface="Calibri"/>
                <a:cs typeface="Calibri"/>
              </a:rPr>
              <a:t>veganuar.de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80">
                <a:latin typeface="Calibri"/>
                <a:cs typeface="Calibri"/>
              </a:rPr>
              <a:t>philippsteuer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veganistungesund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5">
                <a:latin typeface="Calibri"/>
                <a:cs typeface="Calibri"/>
              </a:rPr>
              <a:t>veganewunder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thekoreanvegan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85">
                <a:latin typeface="Calibri"/>
                <a:cs typeface="Calibri"/>
              </a:rPr>
              <a:t>pflanzlich.stark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dirty="0" sz="1000" spc="100">
                <a:latin typeface="Calibri"/>
                <a:cs typeface="Calibri"/>
              </a:rPr>
              <a:t>veganfooddeutschland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4804" y="3618610"/>
            <a:ext cx="4425315" cy="297180"/>
          </a:xfrm>
          <a:prstGeom prst="rect">
            <a:avLst/>
          </a:prstGeom>
          <a:solidFill>
            <a:srgbClr val="A6B727"/>
          </a:solidFill>
        </p:spPr>
        <p:txBody>
          <a:bodyPr wrap="square" lIns="0" tIns="38100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300"/>
              </a:spcBef>
            </a:pPr>
            <a:r>
              <a:rPr dirty="0" sz="1200" spc="175">
                <a:solidFill>
                  <a:srgbClr val="FFFFFF"/>
                </a:solidFill>
                <a:latin typeface="Calibri"/>
                <a:cs typeface="Calibri"/>
              </a:rPr>
              <a:t>VIEL </a:t>
            </a:r>
            <a:r>
              <a:rPr dirty="0" sz="1200" spc="195">
                <a:solidFill>
                  <a:srgbClr val="FFFFFF"/>
                </a:solidFill>
                <a:latin typeface="Calibri"/>
                <a:cs typeface="Calibri"/>
              </a:rPr>
              <a:t>FREUDE </a:t>
            </a:r>
            <a:r>
              <a:rPr dirty="0" sz="1200" spc="175">
                <a:solidFill>
                  <a:srgbClr val="FFFFFF"/>
                </a:solidFill>
                <a:latin typeface="Calibri"/>
                <a:cs typeface="Calibri"/>
              </a:rPr>
              <a:t>BEIM</a:t>
            </a:r>
            <a:r>
              <a:rPr dirty="0" sz="1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80">
                <a:solidFill>
                  <a:srgbClr val="FFFFFF"/>
                </a:solidFill>
                <a:latin typeface="Calibri"/>
                <a:cs typeface="Calibri"/>
              </a:rPr>
              <a:t>AUSPROBIEREN!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16868" y="5026075"/>
            <a:ext cx="650240" cy="650875"/>
          </a:xfrm>
          <a:custGeom>
            <a:avLst/>
            <a:gdLst/>
            <a:ahLst/>
            <a:cxnLst/>
            <a:rect l="l" t="t" r="r" b="b"/>
            <a:pathLst>
              <a:path w="650240" h="650875">
                <a:moveTo>
                  <a:pt x="297280" y="58572"/>
                </a:moveTo>
                <a:lnTo>
                  <a:pt x="249706" y="63817"/>
                </a:lnTo>
                <a:lnTo>
                  <a:pt x="205097" y="77059"/>
                </a:lnTo>
                <a:lnTo>
                  <a:pt x="164186" y="97533"/>
                </a:lnTo>
                <a:lnTo>
                  <a:pt x="127707" y="124475"/>
                </a:lnTo>
                <a:lnTo>
                  <a:pt x="96392" y="157119"/>
                </a:lnTo>
                <a:lnTo>
                  <a:pt x="70976" y="194701"/>
                </a:lnTo>
                <a:lnTo>
                  <a:pt x="52192" y="236456"/>
                </a:lnTo>
                <a:lnTo>
                  <a:pt x="40773" y="281620"/>
                </a:lnTo>
                <a:lnTo>
                  <a:pt x="37452" y="329429"/>
                </a:lnTo>
                <a:lnTo>
                  <a:pt x="38233" y="349104"/>
                </a:lnTo>
                <a:lnTo>
                  <a:pt x="44907" y="393236"/>
                </a:lnTo>
                <a:lnTo>
                  <a:pt x="57723" y="432538"/>
                </a:lnTo>
                <a:lnTo>
                  <a:pt x="76464" y="467548"/>
                </a:lnTo>
                <a:lnTo>
                  <a:pt x="88013" y="483762"/>
                </a:lnTo>
                <a:lnTo>
                  <a:pt x="46165" y="537141"/>
                </a:lnTo>
                <a:lnTo>
                  <a:pt x="20078" y="581045"/>
                </a:lnTo>
                <a:lnTo>
                  <a:pt x="6116" y="615331"/>
                </a:lnTo>
                <a:lnTo>
                  <a:pt x="643" y="639855"/>
                </a:lnTo>
                <a:lnTo>
                  <a:pt x="0" y="645024"/>
                </a:lnTo>
                <a:lnTo>
                  <a:pt x="3655" y="649730"/>
                </a:lnTo>
                <a:lnTo>
                  <a:pt x="9186" y="650429"/>
                </a:lnTo>
                <a:lnTo>
                  <a:pt x="9563" y="650452"/>
                </a:lnTo>
                <a:lnTo>
                  <a:pt x="14685" y="650445"/>
                </a:lnTo>
                <a:lnTo>
                  <a:pt x="18679" y="646910"/>
                </a:lnTo>
                <a:lnTo>
                  <a:pt x="19267" y="642196"/>
                </a:lnTo>
                <a:lnTo>
                  <a:pt x="23705" y="622350"/>
                </a:lnTo>
                <a:lnTo>
                  <a:pt x="36011" y="591762"/>
                </a:lnTo>
                <a:lnTo>
                  <a:pt x="60071" y="550675"/>
                </a:lnTo>
                <a:lnTo>
                  <a:pt x="99773" y="499332"/>
                </a:lnTo>
                <a:lnTo>
                  <a:pt x="124448" y="499332"/>
                </a:lnTo>
                <a:lnTo>
                  <a:pt x="117440" y="491429"/>
                </a:lnTo>
                <a:lnTo>
                  <a:pt x="112529" y="484956"/>
                </a:lnTo>
                <a:lnTo>
                  <a:pt x="127330" y="469457"/>
                </a:lnTo>
                <a:lnTo>
                  <a:pt x="100902" y="469457"/>
                </a:lnTo>
                <a:lnTo>
                  <a:pt x="74723" y="424440"/>
                </a:lnTo>
                <a:lnTo>
                  <a:pt x="59361" y="369064"/>
                </a:lnTo>
                <a:lnTo>
                  <a:pt x="56296" y="328997"/>
                </a:lnTo>
                <a:lnTo>
                  <a:pt x="60346" y="279262"/>
                </a:lnTo>
                <a:lnTo>
                  <a:pt x="73774" y="232739"/>
                </a:lnTo>
                <a:lnTo>
                  <a:pt x="95615" y="190434"/>
                </a:lnTo>
                <a:lnTo>
                  <a:pt x="124906" y="153352"/>
                </a:lnTo>
                <a:lnTo>
                  <a:pt x="160683" y="122499"/>
                </a:lnTo>
                <a:lnTo>
                  <a:pt x="201983" y="98882"/>
                </a:lnTo>
                <a:lnTo>
                  <a:pt x="247842" y="83507"/>
                </a:lnTo>
                <a:lnTo>
                  <a:pt x="297295" y="77378"/>
                </a:lnTo>
                <a:lnTo>
                  <a:pt x="311824" y="77378"/>
                </a:lnTo>
                <a:lnTo>
                  <a:pt x="367399" y="74685"/>
                </a:lnTo>
                <a:lnTo>
                  <a:pt x="428960" y="67276"/>
                </a:lnTo>
                <a:lnTo>
                  <a:pt x="479313" y="58721"/>
                </a:lnTo>
                <a:lnTo>
                  <a:pt x="301061" y="58721"/>
                </a:lnTo>
                <a:lnTo>
                  <a:pt x="297280" y="58572"/>
                </a:lnTo>
                <a:close/>
              </a:path>
              <a:path w="650240" h="650875">
                <a:moveTo>
                  <a:pt x="124448" y="499332"/>
                </a:moveTo>
                <a:lnTo>
                  <a:pt x="99773" y="499332"/>
                </a:lnTo>
                <a:lnTo>
                  <a:pt x="102440" y="502859"/>
                </a:lnTo>
                <a:lnTo>
                  <a:pt x="132454" y="536552"/>
                </a:lnTo>
                <a:lnTo>
                  <a:pt x="167817" y="563952"/>
                </a:lnTo>
                <a:lnTo>
                  <a:pt x="207569" y="584445"/>
                </a:lnTo>
                <a:lnTo>
                  <a:pt x="250751" y="597419"/>
                </a:lnTo>
                <a:lnTo>
                  <a:pt x="296628" y="601653"/>
                </a:lnTo>
                <a:lnTo>
                  <a:pt x="298205" y="601653"/>
                </a:lnTo>
                <a:lnTo>
                  <a:pt x="331819" y="599353"/>
                </a:lnTo>
                <a:lnTo>
                  <a:pt x="364663" y="592550"/>
                </a:lnTo>
                <a:lnTo>
                  <a:pt x="392299" y="582775"/>
                </a:lnTo>
                <a:lnTo>
                  <a:pt x="296628" y="582775"/>
                </a:lnTo>
                <a:lnTo>
                  <a:pt x="285959" y="582530"/>
                </a:lnTo>
                <a:lnTo>
                  <a:pt x="214338" y="566874"/>
                </a:lnTo>
                <a:lnTo>
                  <a:pt x="177667" y="547926"/>
                </a:lnTo>
                <a:lnTo>
                  <a:pt x="145069" y="522587"/>
                </a:lnTo>
                <a:lnTo>
                  <a:pt x="124448" y="499332"/>
                </a:lnTo>
                <a:close/>
              </a:path>
              <a:path w="650240" h="650875">
                <a:moveTo>
                  <a:pt x="649863" y="24674"/>
                </a:moveTo>
                <a:lnTo>
                  <a:pt x="631220" y="24674"/>
                </a:lnTo>
                <a:lnTo>
                  <a:pt x="629805" y="85489"/>
                </a:lnTo>
                <a:lnTo>
                  <a:pt x="626522" y="143209"/>
                </a:lnTo>
                <a:lnTo>
                  <a:pt x="621032" y="197833"/>
                </a:lnTo>
                <a:lnTo>
                  <a:pt x="612996" y="249359"/>
                </a:lnTo>
                <a:lnTo>
                  <a:pt x="602078" y="297785"/>
                </a:lnTo>
                <a:lnTo>
                  <a:pt x="587938" y="343109"/>
                </a:lnTo>
                <a:lnTo>
                  <a:pt x="570240" y="385327"/>
                </a:lnTo>
                <a:lnTo>
                  <a:pt x="548632" y="424458"/>
                </a:lnTo>
                <a:lnTo>
                  <a:pt x="522814" y="460444"/>
                </a:lnTo>
                <a:lnTo>
                  <a:pt x="492410" y="493336"/>
                </a:lnTo>
                <a:lnTo>
                  <a:pt x="457096" y="523116"/>
                </a:lnTo>
                <a:lnTo>
                  <a:pt x="416532" y="549781"/>
                </a:lnTo>
                <a:lnTo>
                  <a:pt x="359622" y="574380"/>
                </a:lnTo>
                <a:lnTo>
                  <a:pt x="298205" y="582775"/>
                </a:lnTo>
                <a:lnTo>
                  <a:pt x="392299" y="582775"/>
                </a:lnTo>
                <a:lnTo>
                  <a:pt x="469105" y="537624"/>
                </a:lnTo>
                <a:lnTo>
                  <a:pt x="506208" y="506075"/>
                </a:lnTo>
                <a:lnTo>
                  <a:pt x="537953" y="471472"/>
                </a:lnTo>
                <a:lnTo>
                  <a:pt x="564747" y="434008"/>
                </a:lnTo>
                <a:lnTo>
                  <a:pt x="586994" y="393877"/>
                </a:lnTo>
                <a:lnTo>
                  <a:pt x="605102" y="351271"/>
                </a:lnTo>
                <a:lnTo>
                  <a:pt x="619477" y="306385"/>
                </a:lnTo>
                <a:lnTo>
                  <a:pt x="630526" y="259411"/>
                </a:lnTo>
                <a:lnTo>
                  <a:pt x="638654" y="210543"/>
                </a:lnTo>
                <a:lnTo>
                  <a:pt x="644269" y="159975"/>
                </a:lnTo>
                <a:lnTo>
                  <a:pt x="647776" y="107899"/>
                </a:lnTo>
                <a:lnTo>
                  <a:pt x="649583" y="54509"/>
                </a:lnTo>
                <a:lnTo>
                  <a:pt x="649863" y="24674"/>
                </a:lnTo>
                <a:close/>
              </a:path>
              <a:path w="650240" h="650875">
                <a:moveTo>
                  <a:pt x="366779" y="253221"/>
                </a:moveTo>
                <a:lnTo>
                  <a:pt x="311289" y="291234"/>
                </a:lnTo>
                <a:lnTo>
                  <a:pt x="265159" y="324824"/>
                </a:lnTo>
                <a:lnTo>
                  <a:pt x="223801" y="356871"/>
                </a:lnTo>
                <a:lnTo>
                  <a:pt x="186956" y="387368"/>
                </a:lnTo>
                <a:lnTo>
                  <a:pt x="154363" y="416304"/>
                </a:lnTo>
                <a:lnTo>
                  <a:pt x="125765" y="443670"/>
                </a:lnTo>
                <a:lnTo>
                  <a:pt x="100902" y="469457"/>
                </a:lnTo>
                <a:lnTo>
                  <a:pt x="127330" y="469457"/>
                </a:lnTo>
                <a:lnTo>
                  <a:pt x="136778" y="459563"/>
                </a:lnTo>
                <a:lnTo>
                  <a:pt x="164870" y="432455"/>
                </a:lnTo>
                <a:lnTo>
                  <a:pt x="197088" y="403649"/>
                </a:lnTo>
                <a:lnTo>
                  <a:pt x="233716" y="373163"/>
                </a:lnTo>
                <a:lnTo>
                  <a:pt x="275038" y="341014"/>
                </a:lnTo>
                <a:lnTo>
                  <a:pt x="321338" y="307221"/>
                </a:lnTo>
                <a:lnTo>
                  <a:pt x="372898" y="271799"/>
                </a:lnTo>
                <a:lnTo>
                  <a:pt x="377228" y="268908"/>
                </a:lnTo>
                <a:lnTo>
                  <a:pt x="378389" y="263056"/>
                </a:lnTo>
                <a:lnTo>
                  <a:pt x="372623" y="254391"/>
                </a:lnTo>
                <a:lnTo>
                  <a:pt x="366779" y="253221"/>
                </a:lnTo>
                <a:close/>
              </a:path>
              <a:path w="650240" h="650875">
                <a:moveTo>
                  <a:pt x="311824" y="77378"/>
                </a:moveTo>
                <a:lnTo>
                  <a:pt x="297295" y="77378"/>
                </a:lnTo>
                <a:lnTo>
                  <a:pt x="301061" y="77473"/>
                </a:lnTo>
                <a:lnTo>
                  <a:pt x="304983" y="77520"/>
                </a:lnTo>
                <a:lnTo>
                  <a:pt x="308906" y="77520"/>
                </a:lnTo>
                <a:lnTo>
                  <a:pt x="311824" y="77378"/>
                </a:lnTo>
                <a:close/>
              </a:path>
              <a:path w="650240" h="650875">
                <a:moveTo>
                  <a:pt x="650095" y="0"/>
                </a:moveTo>
                <a:lnTo>
                  <a:pt x="616002" y="9175"/>
                </a:lnTo>
                <a:lnTo>
                  <a:pt x="530742" y="29360"/>
                </a:lnTo>
                <a:lnTo>
                  <a:pt x="419844" y="49546"/>
                </a:lnTo>
                <a:lnTo>
                  <a:pt x="308835" y="58721"/>
                </a:lnTo>
                <a:lnTo>
                  <a:pt x="479313" y="58721"/>
                </a:lnTo>
                <a:lnTo>
                  <a:pt x="489856" y="56930"/>
                </a:lnTo>
                <a:lnTo>
                  <a:pt x="546353" y="45288"/>
                </a:lnTo>
                <a:lnTo>
                  <a:pt x="594718" y="33990"/>
                </a:lnTo>
                <a:lnTo>
                  <a:pt x="631220" y="24674"/>
                </a:lnTo>
                <a:lnTo>
                  <a:pt x="649863" y="24674"/>
                </a:lnTo>
                <a:lnTo>
                  <a:pt x="650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16868" y="5026075"/>
            <a:ext cx="650240" cy="650875"/>
          </a:xfrm>
          <a:custGeom>
            <a:avLst/>
            <a:gdLst/>
            <a:ahLst/>
            <a:cxnLst/>
            <a:rect l="l" t="t" r="r" b="b"/>
            <a:pathLst>
              <a:path w="650240" h="650875">
                <a:moveTo>
                  <a:pt x="308835" y="58721"/>
                </a:moveTo>
                <a:lnTo>
                  <a:pt x="304929" y="58721"/>
                </a:lnTo>
                <a:lnTo>
                  <a:pt x="301061" y="58721"/>
                </a:lnTo>
                <a:lnTo>
                  <a:pt x="297280" y="58572"/>
                </a:lnTo>
                <a:lnTo>
                  <a:pt x="249706" y="63817"/>
                </a:lnTo>
                <a:lnTo>
                  <a:pt x="205097" y="77059"/>
                </a:lnTo>
                <a:lnTo>
                  <a:pt x="164186" y="97533"/>
                </a:lnTo>
                <a:lnTo>
                  <a:pt x="127707" y="124475"/>
                </a:lnTo>
                <a:lnTo>
                  <a:pt x="96392" y="157119"/>
                </a:lnTo>
                <a:lnTo>
                  <a:pt x="70976" y="194701"/>
                </a:lnTo>
                <a:lnTo>
                  <a:pt x="52192" y="236456"/>
                </a:lnTo>
                <a:lnTo>
                  <a:pt x="40773" y="281620"/>
                </a:lnTo>
                <a:lnTo>
                  <a:pt x="37452" y="329429"/>
                </a:lnTo>
                <a:lnTo>
                  <a:pt x="38304" y="350890"/>
                </a:lnTo>
                <a:lnTo>
                  <a:pt x="44907" y="393236"/>
                </a:lnTo>
                <a:lnTo>
                  <a:pt x="57723" y="432538"/>
                </a:lnTo>
                <a:lnTo>
                  <a:pt x="76464" y="467548"/>
                </a:lnTo>
                <a:lnTo>
                  <a:pt x="88013" y="483762"/>
                </a:lnTo>
                <a:lnTo>
                  <a:pt x="46165" y="537141"/>
                </a:lnTo>
                <a:lnTo>
                  <a:pt x="20078" y="581045"/>
                </a:lnTo>
                <a:lnTo>
                  <a:pt x="6116" y="615331"/>
                </a:lnTo>
                <a:lnTo>
                  <a:pt x="643" y="639855"/>
                </a:lnTo>
                <a:lnTo>
                  <a:pt x="0" y="645024"/>
                </a:lnTo>
                <a:lnTo>
                  <a:pt x="3655" y="649730"/>
                </a:lnTo>
                <a:lnTo>
                  <a:pt x="8809" y="650382"/>
                </a:lnTo>
                <a:lnTo>
                  <a:pt x="9186" y="650429"/>
                </a:lnTo>
                <a:lnTo>
                  <a:pt x="9563" y="650452"/>
                </a:lnTo>
                <a:lnTo>
                  <a:pt x="9939" y="650452"/>
                </a:lnTo>
                <a:lnTo>
                  <a:pt x="14685" y="650445"/>
                </a:lnTo>
                <a:lnTo>
                  <a:pt x="18679" y="646910"/>
                </a:lnTo>
                <a:lnTo>
                  <a:pt x="19267" y="642196"/>
                </a:lnTo>
                <a:lnTo>
                  <a:pt x="23705" y="622350"/>
                </a:lnTo>
                <a:lnTo>
                  <a:pt x="36011" y="591762"/>
                </a:lnTo>
                <a:lnTo>
                  <a:pt x="60071" y="550675"/>
                </a:lnTo>
                <a:lnTo>
                  <a:pt x="99773" y="499332"/>
                </a:lnTo>
                <a:lnTo>
                  <a:pt x="102440" y="502859"/>
                </a:lnTo>
                <a:lnTo>
                  <a:pt x="132454" y="536552"/>
                </a:lnTo>
                <a:lnTo>
                  <a:pt x="167817" y="563952"/>
                </a:lnTo>
                <a:lnTo>
                  <a:pt x="207569" y="584445"/>
                </a:lnTo>
                <a:lnTo>
                  <a:pt x="250751" y="597419"/>
                </a:lnTo>
                <a:lnTo>
                  <a:pt x="296628" y="601653"/>
                </a:lnTo>
                <a:lnTo>
                  <a:pt x="298205" y="601653"/>
                </a:lnTo>
                <a:lnTo>
                  <a:pt x="364663" y="592550"/>
                </a:lnTo>
                <a:lnTo>
                  <a:pt x="426236" y="565925"/>
                </a:lnTo>
                <a:lnTo>
                  <a:pt x="469105" y="537624"/>
                </a:lnTo>
                <a:lnTo>
                  <a:pt x="506208" y="506075"/>
                </a:lnTo>
                <a:lnTo>
                  <a:pt x="537953" y="471472"/>
                </a:lnTo>
                <a:lnTo>
                  <a:pt x="564747" y="434008"/>
                </a:lnTo>
                <a:lnTo>
                  <a:pt x="586994" y="393877"/>
                </a:lnTo>
                <a:lnTo>
                  <a:pt x="605102" y="351271"/>
                </a:lnTo>
                <a:lnTo>
                  <a:pt x="619477" y="306385"/>
                </a:lnTo>
                <a:lnTo>
                  <a:pt x="630526" y="259411"/>
                </a:lnTo>
                <a:lnTo>
                  <a:pt x="638654" y="210543"/>
                </a:lnTo>
                <a:lnTo>
                  <a:pt x="644269" y="159975"/>
                </a:lnTo>
                <a:lnTo>
                  <a:pt x="647776" y="107899"/>
                </a:lnTo>
                <a:lnTo>
                  <a:pt x="649583" y="54509"/>
                </a:lnTo>
                <a:lnTo>
                  <a:pt x="650095" y="0"/>
                </a:lnTo>
                <a:lnTo>
                  <a:pt x="616002" y="9175"/>
                </a:lnTo>
                <a:lnTo>
                  <a:pt x="530742" y="29360"/>
                </a:lnTo>
                <a:lnTo>
                  <a:pt x="419844" y="49546"/>
                </a:lnTo>
                <a:lnTo>
                  <a:pt x="308835" y="58721"/>
                </a:lnTo>
                <a:close/>
              </a:path>
            </a:pathLst>
          </a:custGeom>
          <a:ln w="10990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3164" y="5050750"/>
            <a:ext cx="575310" cy="558165"/>
          </a:xfrm>
          <a:custGeom>
            <a:avLst/>
            <a:gdLst/>
            <a:ahLst/>
            <a:cxnLst/>
            <a:rect l="l" t="t" r="r" b="b"/>
            <a:pathLst>
              <a:path w="575309" h="558164">
                <a:moveTo>
                  <a:pt x="360236" y="525107"/>
                </a:moveTo>
                <a:lnTo>
                  <a:pt x="332551" y="539374"/>
                </a:lnTo>
                <a:lnTo>
                  <a:pt x="303326" y="549705"/>
                </a:lnTo>
                <a:lnTo>
                  <a:pt x="272974" y="555986"/>
                </a:lnTo>
                <a:lnTo>
                  <a:pt x="241909" y="558101"/>
                </a:lnTo>
                <a:lnTo>
                  <a:pt x="240332" y="558101"/>
                </a:lnTo>
                <a:lnTo>
                  <a:pt x="197891" y="554189"/>
                </a:lnTo>
                <a:lnTo>
                  <a:pt x="158042" y="542199"/>
                </a:lnTo>
                <a:lnTo>
                  <a:pt x="121371" y="523251"/>
                </a:lnTo>
                <a:lnTo>
                  <a:pt x="88773" y="497912"/>
                </a:lnTo>
                <a:lnTo>
                  <a:pt x="61144" y="466754"/>
                </a:lnTo>
                <a:lnTo>
                  <a:pt x="56233" y="460281"/>
                </a:lnTo>
                <a:lnTo>
                  <a:pt x="80482" y="434888"/>
                </a:lnTo>
                <a:lnTo>
                  <a:pt x="108574" y="407780"/>
                </a:lnTo>
                <a:lnTo>
                  <a:pt x="140792" y="378974"/>
                </a:lnTo>
                <a:lnTo>
                  <a:pt x="177420" y="348488"/>
                </a:lnTo>
                <a:lnTo>
                  <a:pt x="218742" y="316340"/>
                </a:lnTo>
                <a:lnTo>
                  <a:pt x="265042" y="282546"/>
                </a:lnTo>
                <a:lnTo>
                  <a:pt x="316602" y="247124"/>
                </a:lnTo>
                <a:lnTo>
                  <a:pt x="320932" y="244234"/>
                </a:lnTo>
                <a:lnTo>
                  <a:pt x="322093" y="238381"/>
                </a:lnTo>
                <a:lnTo>
                  <a:pt x="319214" y="234045"/>
                </a:lnTo>
                <a:lnTo>
                  <a:pt x="316327" y="229716"/>
                </a:lnTo>
                <a:lnTo>
                  <a:pt x="310483" y="228546"/>
                </a:lnTo>
                <a:lnTo>
                  <a:pt x="306152" y="231437"/>
                </a:lnTo>
                <a:lnTo>
                  <a:pt x="254993" y="266559"/>
                </a:lnTo>
                <a:lnTo>
                  <a:pt x="208863" y="300149"/>
                </a:lnTo>
                <a:lnTo>
                  <a:pt x="167505" y="332197"/>
                </a:lnTo>
                <a:lnTo>
                  <a:pt x="130660" y="362693"/>
                </a:lnTo>
                <a:lnTo>
                  <a:pt x="98067" y="391629"/>
                </a:lnTo>
                <a:lnTo>
                  <a:pt x="69469" y="418995"/>
                </a:lnTo>
                <a:lnTo>
                  <a:pt x="44606" y="444782"/>
                </a:lnTo>
                <a:lnTo>
                  <a:pt x="34659" y="430495"/>
                </a:lnTo>
                <a:lnTo>
                  <a:pt x="12238" y="383507"/>
                </a:lnTo>
                <a:lnTo>
                  <a:pt x="3065" y="344389"/>
                </a:lnTo>
                <a:lnTo>
                  <a:pt x="0" y="304322"/>
                </a:lnTo>
                <a:lnTo>
                  <a:pt x="4050" y="254587"/>
                </a:lnTo>
                <a:lnTo>
                  <a:pt x="17478" y="208064"/>
                </a:lnTo>
                <a:lnTo>
                  <a:pt x="39319" y="165759"/>
                </a:lnTo>
                <a:lnTo>
                  <a:pt x="68610" y="128677"/>
                </a:lnTo>
                <a:lnTo>
                  <a:pt x="104387" y="97825"/>
                </a:lnTo>
                <a:lnTo>
                  <a:pt x="145687" y="74208"/>
                </a:lnTo>
                <a:lnTo>
                  <a:pt x="191546" y="58832"/>
                </a:lnTo>
                <a:lnTo>
                  <a:pt x="240999" y="52703"/>
                </a:lnTo>
                <a:lnTo>
                  <a:pt x="244765" y="52798"/>
                </a:lnTo>
                <a:lnTo>
                  <a:pt x="248687" y="52845"/>
                </a:lnTo>
                <a:lnTo>
                  <a:pt x="252610" y="52845"/>
                </a:lnTo>
                <a:lnTo>
                  <a:pt x="311103" y="50011"/>
                </a:lnTo>
                <a:lnTo>
                  <a:pt x="372664" y="42601"/>
                </a:lnTo>
                <a:lnTo>
                  <a:pt x="433560" y="32255"/>
                </a:lnTo>
                <a:lnTo>
                  <a:pt x="490057" y="20613"/>
                </a:lnTo>
                <a:lnTo>
                  <a:pt x="538422" y="9315"/>
                </a:lnTo>
                <a:lnTo>
                  <a:pt x="574924" y="0"/>
                </a:lnTo>
                <a:lnTo>
                  <a:pt x="573509" y="60814"/>
                </a:lnTo>
                <a:lnTo>
                  <a:pt x="570226" y="118534"/>
                </a:lnTo>
                <a:lnTo>
                  <a:pt x="564736" y="173158"/>
                </a:lnTo>
                <a:lnTo>
                  <a:pt x="556700" y="224684"/>
                </a:lnTo>
                <a:lnTo>
                  <a:pt x="545782" y="273110"/>
                </a:lnTo>
                <a:lnTo>
                  <a:pt x="531642" y="318434"/>
                </a:lnTo>
                <a:lnTo>
                  <a:pt x="513944" y="360653"/>
                </a:lnTo>
                <a:lnTo>
                  <a:pt x="492348" y="399765"/>
                </a:lnTo>
                <a:lnTo>
                  <a:pt x="466518" y="435769"/>
                </a:lnTo>
                <a:lnTo>
                  <a:pt x="436114" y="468662"/>
                </a:lnTo>
                <a:lnTo>
                  <a:pt x="400800" y="498442"/>
                </a:lnTo>
                <a:lnTo>
                  <a:pt x="360236" y="525107"/>
                </a:lnTo>
                <a:close/>
              </a:path>
            </a:pathLst>
          </a:custGeom>
          <a:ln w="10990">
            <a:solidFill>
              <a:srgbClr val="A6B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5"/>
              <a:t>6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Ina Velten</dc:creator>
  <dcterms:created xsi:type="dcterms:W3CDTF">2021-11-16T10:43:46Z</dcterms:created>
  <dcterms:modified xsi:type="dcterms:W3CDTF">2021-11-16T10:43:46Z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2021-07-30T00:00:00Z</vt:filetime>
  </property>
  <property fmtid="{D5CDD505-2E9C-101B-9397-08002B2CF9AE}" pid="3" name="Creator">
    <vt:lpwstr>Microsoft® Word für Microsoft 365</vt:lpwstr>
  </property>
  <property fmtid="{D5CDD505-2E9C-101B-9397-08002B2CF9AE}" pid="4" name="LastSaved">
    <vt:filetime>2021-11-16T00:00:00Z</vt:filetime>
  </property>
</Properties>
</file>